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9" r:id="rId3"/>
    <p:sldId id="258" r:id="rId4"/>
    <p:sldId id="257" r:id="rId5"/>
    <p:sldId id="289" r:id="rId6"/>
    <p:sldId id="282" r:id="rId7"/>
    <p:sldId id="290" r:id="rId8"/>
    <p:sldId id="286" r:id="rId9"/>
    <p:sldId id="285" r:id="rId10"/>
    <p:sldId id="287" r:id="rId11"/>
    <p:sldId id="288" r:id="rId12"/>
    <p:sldId id="291" r:id="rId13"/>
    <p:sldId id="295" r:id="rId14"/>
    <p:sldId id="293" r:id="rId15"/>
    <p:sldId id="297" r:id="rId16"/>
    <p:sldId id="298" r:id="rId17"/>
    <p:sldId id="299" r:id="rId18"/>
    <p:sldId id="300" r:id="rId19"/>
    <p:sldId id="301" r:id="rId20"/>
    <p:sldId id="292" r:id="rId21"/>
    <p:sldId id="294" r:id="rId22"/>
    <p:sldId id="302" r:id="rId23"/>
    <p:sldId id="303" r:id="rId24"/>
    <p:sldId id="305" r:id="rId25"/>
    <p:sldId id="281" r:id="rId26"/>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2D5A"/>
    <a:srgbClr val="F1404B"/>
    <a:srgbClr val="252C41"/>
    <a:srgbClr val="DDDFE6"/>
    <a:srgbClr val="F4F5F9"/>
    <a:srgbClr val="FFD5DE"/>
    <a:srgbClr val="FF0028"/>
    <a:srgbClr val="DEE3E6"/>
    <a:srgbClr val="000000"/>
    <a:srgbClr val="FF4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4660"/>
  </p:normalViewPr>
  <p:slideViewPr>
    <p:cSldViewPr snapToGrid="0">
      <p:cViewPr varScale="1">
        <p:scale>
          <a:sx n="108" d="100"/>
          <a:sy n="108" d="100"/>
        </p:scale>
        <p:origin x="702" y="120"/>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gif>
</file>

<file path=ppt/media/image22.png>
</file>

<file path=ppt/media/image23.png>
</file>

<file path=ppt/media/image24.gif>
</file>

<file path=ppt/media/image25.png>
</file>

<file path=ppt/media/image26.png>
</file>

<file path=ppt/media/image27.gif>
</file>

<file path=ppt/media/image28.png>
</file>

<file path=ppt/media/image29.gif>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gif>
</file>

<file path=ppt/media/image38.gif>
</file>

<file path=ppt/media/image39.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56B1F4-4473-4E42-931C-FB415B8F676D}" type="datetimeFigureOut">
              <a:rPr lang="ko-KR" altLang="en-US" smtClean="0"/>
              <a:t>2021-09-23</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A6F29-9B70-4CC0-B085-9FE84466E745}" type="slidenum">
              <a:rPr lang="ko-KR" altLang="en-US" smtClean="0"/>
              <a:t>‹#›</a:t>
            </a:fld>
            <a:endParaRPr lang="ko-KR" altLang="en-US"/>
          </a:p>
        </p:txBody>
      </p:sp>
    </p:spTree>
    <p:extLst>
      <p:ext uri="{BB962C8B-B14F-4D97-AF65-F5344CB8AC3E}">
        <p14:creationId xmlns:p14="http://schemas.microsoft.com/office/powerpoint/2010/main" val="1086934867"/>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우선 아이템 </a:t>
            </a:r>
            <a:r>
              <a:rPr lang="en-US" altLang="ko-KR" dirty="0"/>
              <a:t>Json </a:t>
            </a:r>
            <a:r>
              <a:rPr lang="ko-KR" altLang="en-US" dirty="0"/>
              <a:t>파일로 저장된 데이터를 </a:t>
            </a:r>
            <a:r>
              <a:rPr lang="ko-KR" altLang="en-US" dirty="0" err="1"/>
              <a:t>딕셔너리에</a:t>
            </a:r>
            <a:r>
              <a:rPr lang="ko-KR" altLang="en-US" dirty="0"/>
              <a:t> 저장합니다</a:t>
            </a:r>
            <a:r>
              <a:rPr lang="en-US" altLang="ko-KR" dirty="0"/>
              <a:t>.</a:t>
            </a:r>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8</a:t>
            </a:fld>
            <a:endParaRPr lang="ko-KR" altLang="en-US"/>
          </a:p>
        </p:txBody>
      </p:sp>
    </p:spTree>
    <p:extLst>
      <p:ext uri="{BB962C8B-B14F-4D97-AF65-F5344CB8AC3E}">
        <p14:creationId xmlns:p14="http://schemas.microsoft.com/office/powerpoint/2010/main" val="495738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각 스킬의 마지막에 </a:t>
            </a:r>
            <a:r>
              <a:rPr lang="en-US" altLang="ko-KR" dirty="0" err="1"/>
              <a:t>CoolTime</a:t>
            </a:r>
            <a:r>
              <a:rPr lang="en-US" altLang="ko-KR" dirty="0"/>
              <a:t> </a:t>
            </a:r>
            <a:r>
              <a:rPr lang="ko-KR" altLang="en-US" dirty="0" err="1"/>
              <a:t>코루틴을</a:t>
            </a:r>
            <a:r>
              <a:rPr lang="ko-KR" altLang="en-US" dirty="0"/>
              <a:t> 실행시키는데 해당 함수에서 정적 변수 </a:t>
            </a:r>
            <a:r>
              <a:rPr lang="en-US" altLang="ko-KR" dirty="0" err="1"/>
              <a:t>QcoolTime</a:t>
            </a:r>
            <a:r>
              <a:rPr lang="en-US" altLang="ko-KR" dirty="0"/>
              <a:t>, </a:t>
            </a:r>
            <a:r>
              <a:rPr lang="en-US" altLang="ko-KR" dirty="0" err="1"/>
              <a:t>WcoolTime</a:t>
            </a:r>
            <a:r>
              <a:rPr lang="en-US" altLang="ko-KR" dirty="0"/>
              <a:t> </a:t>
            </a:r>
            <a:r>
              <a:rPr lang="ko-KR" altLang="en-US" dirty="0"/>
              <a:t>등과 스킬 </a:t>
            </a:r>
            <a:r>
              <a:rPr lang="ko-KR" altLang="en-US" dirty="0" err="1"/>
              <a:t>퀵슬롯의</a:t>
            </a:r>
            <a:r>
              <a:rPr lang="ko-KR" altLang="en-US" dirty="0"/>
              <a:t> 이미지를 제어합니다</a:t>
            </a:r>
            <a:r>
              <a:rPr lang="en-US" altLang="ko-KR" dirty="0"/>
              <a:t>. </a:t>
            </a:r>
            <a:r>
              <a:rPr lang="ko-KR" altLang="en-US" dirty="0"/>
              <a:t>초기에 이 함수를 구현할 때 각 스킬마다 </a:t>
            </a:r>
            <a:r>
              <a:rPr lang="ko-KR" altLang="en-US" dirty="0" err="1"/>
              <a:t>쿨타임</a:t>
            </a:r>
            <a:r>
              <a:rPr lang="ko-KR" altLang="en-US" dirty="0"/>
              <a:t> </a:t>
            </a:r>
            <a:r>
              <a:rPr lang="ko-KR" altLang="en-US" dirty="0" err="1"/>
              <a:t>코루틴</a:t>
            </a:r>
            <a:r>
              <a:rPr lang="ko-KR" altLang="en-US" dirty="0"/>
              <a:t> 함수를 각각 만들었는데 코드의 중복과 메모리의 낭비가 생기는 것 같았습니다</a:t>
            </a:r>
            <a:r>
              <a:rPr lang="en-US" altLang="ko-KR" dirty="0"/>
              <a:t>. </a:t>
            </a:r>
            <a:r>
              <a:rPr lang="ko-KR" altLang="en-US" dirty="0"/>
              <a:t>결국 각 함수들을 합쳐 공통된 기능을 하는 함수를 </a:t>
            </a:r>
            <a:r>
              <a:rPr lang="ko-KR" altLang="en-US" dirty="0" err="1"/>
              <a:t>만들어야겠다</a:t>
            </a:r>
            <a:r>
              <a:rPr lang="ko-KR" altLang="en-US" dirty="0"/>
              <a:t> 생각했고</a:t>
            </a:r>
            <a:r>
              <a:rPr lang="en-US" altLang="ko-KR" dirty="0"/>
              <a:t>, </a:t>
            </a:r>
            <a:r>
              <a:rPr lang="ko-KR" altLang="en-US" dirty="0"/>
              <a:t>스킬의 슬롯을 인자로 받아 </a:t>
            </a:r>
            <a:r>
              <a:rPr lang="en-US" altLang="ko-KR" dirty="0"/>
              <a:t>Q,W,E,R</a:t>
            </a:r>
            <a:r>
              <a:rPr lang="ko-KR" altLang="en-US" dirty="0"/>
              <a:t>의 </a:t>
            </a:r>
            <a:r>
              <a:rPr lang="ko-KR" altLang="en-US" dirty="0" err="1"/>
              <a:t>쿨타임</a:t>
            </a:r>
            <a:r>
              <a:rPr lang="ko-KR" altLang="en-US" dirty="0"/>
              <a:t> 및 표시할 이미지를 다르게 설정하는 것으로 효율성과 재사용성을 늘렸습니다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18</a:t>
            </a:fld>
            <a:endParaRPr lang="ko-KR" altLang="en-US"/>
          </a:p>
        </p:txBody>
      </p:sp>
    </p:spTree>
    <p:extLst>
      <p:ext uri="{BB962C8B-B14F-4D97-AF65-F5344CB8AC3E}">
        <p14:creationId xmlns:p14="http://schemas.microsoft.com/office/powerpoint/2010/main" val="127429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버프형 스킬인 증오의 함성은 </a:t>
            </a:r>
            <a:r>
              <a:rPr lang="en-US" altLang="ko-KR" dirty="0"/>
              <a:t>Duration </a:t>
            </a:r>
            <a:r>
              <a:rPr lang="ko-KR" altLang="en-US" dirty="0" err="1"/>
              <a:t>코루틴도</a:t>
            </a:r>
            <a:r>
              <a:rPr lang="ko-KR" altLang="en-US" dirty="0"/>
              <a:t> 실행하는데 해당 함수는 우측상단에 버프 아이콘의 이미지를 제어하는 역할을 합니다</a:t>
            </a:r>
            <a:r>
              <a:rPr lang="en-US" altLang="ko-KR" dirty="0"/>
              <a:t>. </a:t>
            </a:r>
            <a:r>
              <a:rPr lang="ko-KR" altLang="en-US" dirty="0"/>
              <a:t>해당 스킬의 타입이 버프일 경우 버프 그리드에 이미지를 생성하고 </a:t>
            </a:r>
            <a:r>
              <a:rPr lang="ko-KR" altLang="en-US" dirty="0" err="1"/>
              <a:t>디버프</a:t>
            </a:r>
            <a:r>
              <a:rPr lang="ko-KR" altLang="en-US" dirty="0"/>
              <a:t> 일 경우 </a:t>
            </a:r>
            <a:r>
              <a:rPr lang="ko-KR" altLang="en-US" dirty="0" err="1"/>
              <a:t>디버프</a:t>
            </a:r>
            <a:r>
              <a:rPr lang="ko-KR" altLang="en-US" dirty="0"/>
              <a:t> 그리드에 이미지가 생성되도록 해 범용성과 재사용성을 높였습니다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19</a:t>
            </a:fld>
            <a:endParaRPr lang="ko-KR" altLang="en-US"/>
          </a:p>
        </p:txBody>
      </p:sp>
    </p:spTree>
    <p:extLst>
      <p:ext uri="{BB962C8B-B14F-4D97-AF65-F5344CB8AC3E}">
        <p14:creationId xmlns:p14="http://schemas.microsoft.com/office/powerpoint/2010/main" val="3949859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보스</a:t>
            </a:r>
            <a:r>
              <a:rPr lang="en-US" altLang="ko-KR" dirty="0"/>
              <a:t> </a:t>
            </a:r>
            <a:r>
              <a:rPr lang="ko-KR" altLang="en-US" dirty="0"/>
              <a:t>컨트롤러는</a:t>
            </a:r>
            <a:r>
              <a:rPr lang="en-US" altLang="ko-KR" dirty="0"/>
              <a:t> </a:t>
            </a:r>
            <a:r>
              <a:rPr lang="en-US" altLang="ko-KR" dirty="0" err="1"/>
              <a:t>BaseController</a:t>
            </a:r>
            <a:r>
              <a:rPr lang="ko-KR" altLang="en-US" dirty="0"/>
              <a:t>를 상속받기 때문에 일반 </a:t>
            </a:r>
            <a:r>
              <a:rPr lang="ko-KR" altLang="en-US" dirty="0" err="1"/>
              <a:t>몬스터들과</a:t>
            </a:r>
            <a:r>
              <a:rPr lang="ko-KR" altLang="en-US" dirty="0"/>
              <a:t> 기본패턴은 동일하지만 랜덤 한 스킬을 사용한다는 차이가 있습니다</a:t>
            </a:r>
            <a:r>
              <a:rPr lang="en-US" altLang="ko-KR" dirty="0"/>
              <a:t>. </a:t>
            </a:r>
            <a:r>
              <a:rPr lang="ko-KR" altLang="en-US" dirty="0"/>
              <a:t>우선 보스가 생성된 뒤 처음 플레이어를 인식하게 되면 </a:t>
            </a:r>
            <a:r>
              <a:rPr lang="en-US" altLang="ko-KR" dirty="0" err="1"/>
              <a:t>SkillStart</a:t>
            </a:r>
            <a:r>
              <a:rPr lang="ko-KR" altLang="en-US" dirty="0"/>
              <a:t>란 </a:t>
            </a:r>
            <a:r>
              <a:rPr lang="ko-KR" altLang="en-US" dirty="0" err="1"/>
              <a:t>코루틴</a:t>
            </a:r>
            <a:r>
              <a:rPr lang="ko-KR" altLang="en-US" dirty="0"/>
              <a:t> 함수를 실행하게 됩니다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21</a:t>
            </a:fld>
            <a:endParaRPr lang="ko-KR" altLang="en-US"/>
          </a:p>
        </p:txBody>
      </p:sp>
    </p:spTree>
    <p:extLst>
      <p:ext uri="{BB962C8B-B14F-4D97-AF65-F5344CB8AC3E}">
        <p14:creationId xmlns:p14="http://schemas.microsoft.com/office/powerpoint/2010/main" val="3611358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err="1"/>
              <a:t>코루틴</a:t>
            </a:r>
            <a:r>
              <a:rPr lang="ko-KR" altLang="en-US" dirty="0"/>
              <a:t> 함수에선 일정시간이 지나면 랜덤 값을 추출하고 해당 값에 따라 다른 스킬을 사용하도록 했는데 동일한 스킬을 연속적으로 반복 사용하지 않게 하기 위해 스택 자료구조를 만들어 가장 마지막에 사용한 스킬과 랜덤 값을 비교해 같은 값일 경우 다시 랜덤 값을 추출하도록 했습니다</a:t>
            </a:r>
            <a:r>
              <a:rPr lang="en-US" altLang="ko-KR" dirty="0"/>
              <a:t>. </a:t>
            </a:r>
          </a:p>
          <a:p>
            <a:r>
              <a:rPr lang="ko-KR" altLang="en-US" dirty="0"/>
              <a:t>이후 보스의 </a:t>
            </a:r>
            <a:r>
              <a:rPr lang="ko-KR" altLang="en-US" dirty="0" err="1"/>
              <a:t>애니메이터의</a:t>
            </a:r>
            <a:r>
              <a:rPr lang="ko-KR" altLang="en-US" dirty="0"/>
              <a:t> 애니메이션을 재생하는데 와우나 </a:t>
            </a:r>
            <a:r>
              <a:rPr lang="ko-KR" altLang="en-US" dirty="0" err="1"/>
              <a:t>로스트아크</a:t>
            </a:r>
            <a:r>
              <a:rPr lang="ko-KR" altLang="en-US" dirty="0"/>
              <a:t> </a:t>
            </a:r>
            <a:r>
              <a:rPr lang="ko-KR" altLang="en-US" dirty="0" err="1"/>
              <a:t>처럼</a:t>
            </a:r>
            <a:r>
              <a:rPr lang="ko-KR" altLang="en-US" dirty="0"/>
              <a:t> 스킬의 범위를 미리 표시하고 해당 범위가 다 채워지면 범위내의 플레이어에게 피격판정을 내리는 것을 구현해보고 싶었습니다</a:t>
            </a:r>
            <a:r>
              <a:rPr lang="en-US" altLang="ko-KR" dirty="0"/>
              <a:t>. </a:t>
            </a:r>
            <a:r>
              <a:rPr lang="ko-KR" altLang="en-US" dirty="0"/>
              <a:t>따라서 각 스킬을 사용하기 전에 준비동작 애니메이션을 추가했고</a:t>
            </a:r>
            <a:r>
              <a:rPr lang="en-US" altLang="ko-KR" dirty="0"/>
              <a:t>, </a:t>
            </a:r>
            <a:r>
              <a:rPr lang="ko-KR" altLang="en-US" dirty="0"/>
              <a:t>준비동작 애니메이션이 실행되는 동안 임의의 좌표</a:t>
            </a:r>
            <a:r>
              <a:rPr lang="en-US" altLang="ko-KR" dirty="0"/>
              <a:t>, </a:t>
            </a:r>
            <a:r>
              <a:rPr lang="ko-KR" altLang="en-US" dirty="0"/>
              <a:t>또는 보스의 좌표를 중심으로 범위가 표시되게 했습니다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22</a:t>
            </a:fld>
            <a:endParaRPr lang="ko-KR" altLang="en-US"/>
          </a:p>
        </p:txBody>
      </p:sp>
    </p:spTree>
    <p:extLst>
      <p:ext uri="{BB962C8B-B14F-4D97-AF65-F5344CB8AC3E}">
        <p14:creationId xmlns:p14="http://schemas.microsoft.com/office/powerpoint/2010/main" val="1137394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이때 범위는 동일한 </a:t>
            </a:r>
            <a:r>
              <a:rPr lang="en-US" altLang="ko-KR" dirty="0"/>
              <a:t>2D Sprite</a:t>
            </a:r>
            <a:r>
              <a:rPr lang="ko-KR" altLang="en-US" dirty="0"/>
              <a:t>를 두개 만들어 하나는 범위 표시용으로</a:t>
            </a:r>
            <a:r>
              <a:rPr lang="en-US" altLang="ko-KR" dirty="0"/>
              <a:t>, </a:t>
            </a:r>
            <a:r>
              <a:rPr lang="ko-KR" altLang="en-US" dirty="0"/>
              <a:t>하나는 시간에 따라 채워지는 용으로 만들었고 </a:t>
            </a:r>
            <a:r>
              <a:rPr lang="en-US" altLang="ko-KR" dirty="0"/>
              <a:t>Alpha</a:t>
            </a:r>
            <a:r>
              <a:rPr lang="ko-KR" altLang="en-US" dirty="0"/>
              <a:t>값에 차이를 두어 남은 시간이 얼만지 직관적으로 알 수 있도록 했습니다</a:t>
            </a:r>
            <a:r>
              <a:rPr lang="en-US" altLang="ko-KR" dirty="0"/>
              <a:t>. </a:t>
            </a:r>
            <a:r>
              <a:rPr lang="ko-KR" altLang="en-US" dirty="0"/>
              <a:t>문제는 임의의 좌표를 유효 범위 내에 표시하는 것이었습니다</a:t>
            </a:r>
            <a:r>
              <a:rPr lang="en-US" altLang="ko-KR" dirty="0"/>
              <a:t>. </a:t>
            </a:r>
          </a:p>
          <a:p>
            <a:r>
              <a:rPr lang="ko-KR" altLang="en-US" dirty="0"/>
              <a:t>무작위 좌표 값을 추출하기 위해 </a:t>
            </a:r>
            <a:r>
              <a:rPr lang="en-US" altLang="ko-KR" dirty="0" err="1"/>
              <a:t>Random.insideUnitSphere</a:t>
            </a:r>
            <a:r>
              <a:rPr lang="ko-KR" altLang="en-US" dirty="0"/>
              <a:t>를 사용했는데 </a:t>
            </a:r>
            <a:r>
              <a:rPr lang="en-US" altLang="ko-KR" dirty="0"/>
              <a:t>y</a:t>
            </a:r>
            <a:r>
              <a:rPr lang="ko-KR" altLang="en-US" dirty="0"/>
              <a:t>값이 지면보다 높거나 낮을 경우를 처리하는 것이 까다로웠습니다</a:t>
            </a:r>
            <a:r>
              <a:rPr lang="en-US" altLang="ko-KR" dirty="0"/>
              <a:t>. </a:t>
            </a:r>
            <a:r>
              <a:rPr lang="ko-KR" altLang="en-US" dirty="0"/>
              <a:t>이를 해결하기 위해 </a:t>
            </a:r>
            <a:r>
              <a:rPr lang="en-US" altLang="ko-KR" dirty="0"/>
              <a:t>Ray</a:t>
            </a:r>
            <a:r>
              <a:rPr lang="ko-KR" altLang="en-US" dirty="0"/>
              <a:t>를 지면과 수직방향으로 쏘아 </a:t>
            </a:r>
            <a:r>
              <a:rPr lang="en-US" altLang="ko-KR" dirty="0"/>
              <a:t>Tag</a:t>
            </a:r>
            <a:r>
              <a:rPr lang="ko-KR" altLang="en-US" dirty="0"/>
              <a:t>가 </a:t>
            </a:r>
            <a:r>
              <a:rPr lang="en-US" altLang="ko-KR" dirty="0"/>
              <a:t>Ground</a:t>
            </a:r>
            <a:r>
              <a:rPr lang="ko-KR" altLang="en-US" dirty="0"/>
              <a:t>인 객체를 찾고 객체의 </a:t>
            </a:r>
            <a:r>
              <a:rPr lang="en-US" altLang="ko-KR" dirty="0"/>
              <a:t>y</a:t>
            </a:r>
            <a:r>
              <a:rPr lang="ko-KR" altLang="en-US" dirty="0"/>
              <a:t>값을 랜덤좌표의 </a:t>
            </a:r>
            <a:r>
              <a:rPr lang="en-US" altLang="ko-KR" dirty="0"/>
              <a:t>y</a:t>
            </a:r>
            <a:r>
              <a:rPr lang="ko-KR" altLang="en-US" dirty="0"/>
              <a:t>값으로 사용하도록 했습니다</a:t>
            </a:r>
            <a:r>
              <a:rPr lang="en-US" altLang="ko-KR" dirty="0"/>
              <a:t>. </a:t>
            </a:r>
            <a:r>
              <a:rPr lang="ko-KR" altLang="en-US" dirty="0"/>
              <a:t>이로써 문제는 해결했지만 매번 </a:t>
            </a:r>
            <a:r>
              <a:rPr lang="ko-KR" altLang="en-US" dirty="0" err="1"/>
              <a:t>레이케스팅을</a:t>
            </a:r>
            <a:r>
              <a:rPr lang="ko-KR" altLang="en-US" dirty="0"/>
              <a:t> 해야 된다는 것이 비효율적이라 생각되어 추후 더 좋은 방법을 찾아봐야 할 것 같습니다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23</a:t>
            </a:fld>
            <a:endParaRPr lang="ko-KR" altLang="en-US"/>
          </a:p>
        </p:txBody>
      </p:sp>
    </p:spTree>
    <p:extLst>
      <p:ext uri="{BB962C8B-B14F-4D97-AF65-F5344CB8AC3E}">
        <p14:creationId xmlns:p14="http://schemas.microsoft.com/office/powerpoint/2010/main" val="29827015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Skill1</a:t>
            </a:r>
            <a:r>
              <a:rPr lang="ko-KR" altLang="en-US" dirty="0"/>
              <a:t>의 준비시간이 끝나면 스킬의 피격판정을 확인하는 함수를 실행하게 되는데</a:t>
            </a:r>
            <a:r>
              <a:rPr lang="en-US" altLang="ko-KR" dirty="0"/>
              <a:t>, </a:t>
            </a:r>
            <a:r>
              <a:rPr lang="ko-KR" altLang="en-US" dirty="0"/>
              <a:t>랜덤 좌표를 중심으로 원형 </a:t>
            </a:r>
            <a:r>
              <a:rPr lang="ko-KR" altLang="en-US" dirty="0" err="1"/>
              <a:t>레이케스팅을</a:t>
            </a:r>
            <a:r>
              <a:rPr lang="ko-KR" altLang="en-US" dirty="0"/>
              <a:t> 통해 </a:t>
            </a:r>
            <a:r>
              <a:rPr lang="en-US" altLang="ko-KR" dirty="0"/>
              <a:t>Tag</a:t>
            </a:r>
            <a:r>
              <a:rPr lang="ko-KR" altLang="en-US" dirty="0"/>
              <a:t>가 </a:t>
            </a:r>
            <a:r>
              <a:rPr lang="en-US" altLang="ko-KR" dirty="0"/>
              <a:t>Player</a:t>
            </a:r>
            <a:r>
              <a:rPr lang="ko-KR" altLang="en-US" dirty="0"/>
              <a:t>인 객체를 판별해 데미지를 가하는 방식입니다</a:t>
            </a:r>
            <a:r>
              <a:rPr lang="en-US" altLang="ko-KR" dirty="0"/>
              <a:t>. </a:t>
            </a:r>
            <a:r>
              <a:rPr lang="ko-KR" altLang="en-US" dirty="0"/>
              <a:t>애니메이션이 끝날 때 </a:t>
            </a:r>
            <a:r>
              <a:rPr lang="en-US" altLang="ko-KR" dirty="0"/>
              <a:t>End </a:t>
            </a:r>
            <a:r>
              <a:rPr lang="ko-KR" altLang="en-US" dirty="0"/>
              <a:t>이벤트를 통해 다시 기본상태로 되돌림과 동시에 </a:t>
            </a:r>
            <a:r>
              <a:rPr lang="en-US" altLang="ko-KR" dirty="0" err="1"/>
              <a:t>SkillStart</a:t>
            </a:r>
            <a:r>
              <a:rPr lang="ko-KR" altLang="en-US" dirty="0"/>
              <a:t>를 재실행해 일정 시간마다 스킬을 계속 사용하도록 했습니다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24</a:t>
            </a:fld>
            <a:endParaRPr lang="ko-KR" altLang="en-US"/>
          </a:p>
        </p:txBody>
      </p:sp>
    </p:spTree>
    <p:extLst>
      <p:ext uri="{BB962C8B-B14F-4D97-AF65-F5344CB8AC3E}">
        <p14:creationId xmlns:p14="http://schemas.microsoft.com/office/powerpoint/2010/main" val="1846104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몬스터를 잡거나 상점에서 아이템을 구매할 경우 아이템 클래스 타입의 객체를 생성하게 됩니다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9</a:t>
            </a:fld>
            <a:endParaRPr lang="ko-KR" altLang="en-US"/>
          </a:p>
        </p:txBody>
      </p:sp>
    </p:spTree>
    <p:extLst>
      <p:ext uri="{BB962C8B-B14F-4D97-AF65-F5344CB8AC3E}">
        <p14:creationId xmlns:p14="http://schemas.microsoft.com/office/powerpoint/2010/main" val="870146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이후 생성된 아이템 객체를 </a:t>
            </a:r>
            <a:r>
              <a:rPr lang="en-US" altLang="ko-KR" dirty="0" err="1"/>
              <a:t>InvenManager</a:t>
            </a:r>
            <a:r>
              <a:rPr lang="ko-KR" altLang="en-US" dirty="0"/>
              <a:t>의 </a:t>
            </a:r>
            <a:r>
              <a:rPr lang="en-US" altLang="ko-KR" dirty="0"/>
              <a:t>Items </a:t>
            </a:r>
            <a:r>
              <a:rPr lang="ko-KR" altLang="en-US" dirty="0" err="1"/>
              <a:t>딕셔너리에</a:t>
            </a:r>
            <a:r>
              <a:rPr lang="ko-KR" altLang="en-US" dirty="0"/>
              <a:t> 저장하게 되는데 이 곳이 인벤토리에 추가된 아이템 저장소입니다</a:t>
            </a:r>
            <a:r>
              <a:rPr lang="en-US" altLang="ko-KR" dirty="0"/>
              <a:t>. </a:t>
            </a:r>
            <a:r>
              <a:rPr lang="ko-KR" altLang="en-US" dirty="0"/>
              <a:t>아이템을 </a:t>
            </a:r>
            <a:r>
              <a:rPr lang="ko-KR" altLang="en-US" dirty="0" err="1"/>
              <a:t>딕셔너리에</a:t>
            </a:r>
            <a:r>
              <a:rPr lang="ko-KR" altLang="en-US" dirty="0"/>
              <a:t> 저장할 때 키 값으로 </a:t>
            </a:r>
            <a:r>
              <a:rPr lang="en-US" altLang="ko-KR" dirty="0" err="1"/>
              <a:t>ItemId</a:t>
            </a:r>
            <a:r>
              <a:rPr lang="ko-KR" altLang="en-US" dirty="0"/>
              <a:t>가 아닌 </a:t>
            </a:r>
            <a:r>
              <a:rPr lang="en-US" altLang="ko-KR" dirty="0" err="1"/>
              <a:t>ItemSlot</a:t>
            </a:r>
            <a:r>
              <a:rPr lang="ko-KR" altLang="en-US" dirty="0"/>
              <a:t>을 인덱스를 채택했는데 그 이유는 동일 아이템이 저장될 경우 중복된 키 값을 가져 에러가 발생하기 때문입니다</a:t>
            </a:r>
            <a:r>
              <a:rPr lang="en-US" altLang="ko-KR" dirty="0"/>
              <a:t>. </a:t>
            </a:r>
            <a:r>
              <a:rPr lang="ko-KR" altLang="en-US" dirty="0"/>
              <a:t>이를 해결하기 위해 중복되지 않는 고유의 번호를 가지는 슬롯번호의 특성을 활용해 저장하게 되었습니다</a:t>
            </a:r>
            <a:r>
              <a:rPr lang="en-US" altLang="ko-KR" dirty="0"/>
              <a:t>. </a:t>
            </a:r>
            <a:r>
              <a:rPr lang="ko-KR" altLang="en-US" dirty="0"/>
              <a:t>슬롯번호를 키 값으로 가질 경우 가장 앞쪽의 빈 슬롯이 몇 번인지 판별하는 것이 중요한데 이는 </a:t>
            </a:r>
            <a:r>
              <a:rPr lang="en-US" altLang="ko-KR" dirty="0" err="1"/>
              <a:t>FindEmptySlot</a:t>
            </a:r>
            <a:r>
              <a:rPr lang="en-US" altLang="ko-KR" dirty="0"/>
              <a:t>() </a:t>
            </a:r>
            <a:r>
              <a:rPr lang="ko-KR" altLang="en-US" dirty="0"/>
              <a:t>함수를 통해 찾도록 했습니다</a:t>
            </a:r>
            <a:r>
              <a:rPr lang="en-US" altLang="ko-KR" dirty="0"/>
              <a:t>. </a:t>
            </a:r>
          </a:p>
          <a:p>
            <a:r>
              <a:rPr lang="ko-KR" altLang="en-US" dirty="0"/>
              <a:t> </a:t>
            </a:r>
            <a:r>
              <a:rPr lang="en-US" altLang="ko-KR" dirty="0" err="1"/>
              <a:t>FineEmptySlot</a:t>
            </a:r>
            <a:r>
              <a:rPr lang="en-US" altLang="ko-KR" dirty="0"/>
              <a:t> </a:t>
            </a:r>
            <a:r>
              <a:rPr lang="ko-KR" altLang="en-US" dirty="0"/>
              <a:t>함수는 </a:t>
            </a:r>
            <a:r>
              <a:rPr lang="en-US" altLang="ko-KR" dirty="0"/>
              <a:t>Items </a:t>
            </a:r>
            <a:r>
              <a:rPr lang="ko-KR" altLang="en-US" dirty="0" err="1"/>
              <a:t>딕셔너리를</a:t>
            </a:r>
            <a:r>
              <a:rPr lang="ko-KR" altLang="en-US" dirty="0"/>
              <a:t> 가방의 크기를 가진 배열</a:t>
            </a:r>
            <a:r>
              <a:rPr lang="en-US" altLang="ko-KR" dirty="0"/>
              <a:t>(items)</a:t>
            </a:r>
            <a:r>
              <a:rPr lang="ko-KR" altLang="en-US" dirty="0"/>
              <a:t>에 복사한 후 배열을 </a:t>
            </a:r>
            <a:r>
              <a:rPr lang="en-US" altLang="ko-KR" dirty="0"/>
              <a:t>slot </a:t>
            </a:r>
            <a:r>
              <a:rPr lang="ko-KR" altLang="en-US" dirty="0"/>
              <a:t>값을 기준으로 정렬을 합니다</a:t>
            </a:r>
            <a:r>
              <a:rPr lang="en-US" altLang="ko-KR" dirty="0"/>
              <a:t>. </a:t>
            </a:r>
            <a:r>
              <a:rPr lang="ko-KR" altLang="en-US" dirty="0"/>
              <a:t>이후 </a:t>
            </a:r>
            <a:r>
              <a:rPr lang="en-US" altLang="ko-KR" dirty="0"/>
              <a:t>for</a:t>
            </a:r>
            <a:r>
              <a:rPr lang="ko-KR" altLang="en-US" dirty="0"/>
              <a:t>문을 통해 </a:t>
            </a:r>
            <a:r>
              <a:rPr lang="en-US" altLang="ko-KR" dirty="0"/>
              <a:t>0</a:t>
            </a:r>
            <a:r>
              <a:rPr lang="ko-KR" altLang="en-US" dirty="0"/>
              <a:t>번 인덱스부터 데이터가 있는지 확인하게 되는데 순차적으로 아이템이 등록되어 있는 경우엔 </a:t>
            </a:r>
            <a:r>
              <a:rPr lang="en-US" altLang="ko-KR" dirty="0"/>
              <a:t>item </a:t>
            </a:r>
            <a:r>
              <a:rPr lang="ko-KR" altLang="en-US" dirty="0"/>
              <a:t>데이터가 </a:t>
            </a:r>
            <a:r>
              <a:rPr lang="en-US" altLang="ko-KR" dirty="0"/>
              <a:t>null </a:t>
            </a:r>
            <a:r>
              <a:rPr lang="ko-KR" altLang="en-US" dirty="0"/>
              <a:t>인 순간이 빈 슬롯일 것입니다</a:t>
            </a:r>
            <a:r>
              <a:rPr lang="en-US" altLang="ko-KR" dirty="0"/>
              <a:t>. </a:t>
            </a:r>
            <a:r>
              <a:rPr lang="ko-KR" altLang="en-US" dirty="0"/>
              <a:t>하지만 만약 </a:t>
            </a:r>
            <a:r>
              <a:rPr lang="en-US" altLang="ko-KR" dirty="0"/>
              <a:t>0</a:t>
            </a:r>
            <a:r>
              <a:rPr lang="ko-KR" altLang="en-US" dirty="0"/>
              <a:t>번</a:t>
            </a:r>
            <a:r>
              <a:rPr lang="en-US" altLang="ko-KR" dirty="0"/>
              <a:t>, 1</a:t>
            </a:r>
            <a:r>
              <a:rPr lang="ko-KR" altLang="en-US" dirty="0"/>
              <a:t>번 슬롯엔 아이템이 있지만 </a:t>
            </a:r>
            <a:r>
              <a:rPr lang="en-US" altLang="ko-KR" dirty="0"/>
              <a:t>2</a:t>
            </a:r>
            <a:r>
              <a:rPr lang="ko-KR" altLang="en-US" dirty="0"/>
              <a:t>번째 슬롯에 아이템이 없고 </a:t>
            </a:r>
            <a:r>
              <a:rPr lang="en-US" altLang="ko-KR" dirty="0"/>
              <a:t>5</a:t>
            </a:r>
            <a:r>
              <a:rPr lang="ko-KR" altLang="en-US" dirty="0"/>
              <a:t>번째에 있는 경우 반복문의 </a:t>
            </a:r>
            <a:r>
              <a:rPr lang="en-US" altLang="ko-KR" dirty="0"/>
              <a:t>3</a:t>
            </a:r>
            <a:r>
              <a:rPr lang="ko-KR" altLang="en-US" dirty="0"/>
              <a:t>회전때의 </a:t>
            </a:r>
            <a:r>
              <a:rPr lang="en-US" altLang="ko-KR" dirty="0" err="1"/>
              <a:t>ItemSlot</a:t>
            </a:r>
            <a:r>
              <a:rPr lang="ko-KR" altLang="en-US" dirty="0"/>
              <a:t>의 값은 </a:t>
            </a:r>
            <a:r>
              <a:rPr lang="en-US" altLang="ko-KR" dirty="0"/>
              <a:t>5</a:t>
            </a:r>
            <a:r>
              <a:rPr lang="ko-KR" altLang="en-US" dirty="0"/>
              <a:t>를 가리키게 됩니다</a:t>
            </a:r>
            <a:r>
              <a:rPr lang="en-US" altLang="ko-KR" dirty="0"/>
              <a:t>. </a:t>
            </a:r>
            <a:r>
              <a:rPr lang="ko-KR" altLang="en-US" dirty="0"/>
              <a:t>이렇게 반복문의 </a:t>
            </a:r>
            <a:r>
              <a:rPr lang="ko-KR" altLang="en-US" dirty="0" err="1"/>
              <a:t>회차와</a:t>
            </a:r>
            <a:r>
              <a:rPr lang="ko-KR" altLang="en-US" dirty="0"/>
              <a:t> 해당 아이템 데이터의 슬롯번호가 불일치하는 곳</a:t>
            </a:r>
            <a:r>
              <a:rPr lang="en-US" altLang="ko-KR" dirty="0"/>
              <a:t>, </a:t>
            </a:r>
            <a:r>
              <a:rPr lang="ko-KR" altLang="en-US" dirty="0"/>
              <a:t>즉 </a:t>
            </a:r>
            <a:r>
              <a:rPr lang="en-US" altLang="ko-KR" dirty="0"/>
              <a:t>for</a:t>
            </a:r>
            <a:r>
              <a:rPr lang="ko-KR" altLang="en-US" dirty="0"/>
              <a:t>문의 </a:t>
            </a:r>
            <a:r>
              <a:rPr lang="en-US" altLang="ko-KR" dirty="0" err="1"/>
              <a:t>i</a:t>
            </a:r>
            <a:r>
              <a:rPr lang="en-US" altLang="ko-KR" dirty="0"/>
              <a:t> </a:t>
            </a:r>
            <a:r>
              <a:rPr lang="ko-KR" altLang="en-US" dirty="0"/>
              <a:t>와 </a:t>
            </a:r>
            <a:r>
              <a:rPr lang="en-US" altLang="ko-KR" dirty="0"/>
              <a:t>items[</a:t>
            </a:r>
            <a:r>
              <a:rPr lang="en-US" altLang="ko-KR" dirty="0" err="1"/>
              <a:t>i</a:t>
            </a:r>
            <a:r>
              <a:rPr lang="en-US" altLang="ko-KR" dirty="0"/>
              <a:t>].</a:t>
            </a:r>
            <a:r>
              <a:rPr lang="en-US" altLang="ko-KR" dirty="0" err="1"/>
              <a:t>itemSlot</a:t>
            </a:r>
            <a:r>
              <a:rPr lang="ko-KR" altLang="en-US" dirty="0"/>
              <a:t>의 값이 다를 경우 빈 슬롯은 </a:t>
            </a:r>
            <a:r>
              <a:rPr lang="en-US" altLang="ko-KR" dirty="0" err="1"/>
              <a:t>i</a:t>
            </a:r>
            <a:r>
              <a:rPr lang="ko-KR" altLang="en-US" dirty="0"/>
              <a:t>가 되어 빈 슬롯을 반환하도록 구현했습니다</a:t>
            </a:r>
            <a:r>
              <a:rPr lang="en-US" altLang="ko-KR" dirty="0"/>
              <a:t>. </a:t>
            </a:r>
          </a:p>
          <a:p>
            <a:r>
              <a:rPr lang="en-US" altLang="ko-KR" dirty="0"/>
              <a:t>(</a:t>
            </a:r>
            <a:r>
              <a:rPr lang="ko-KR" altLang="en-US" dirty="0"/>
              <a:t>단</a:t>
            </a:r>
            <a:r>
              <a:rPr lang="en-US" altLang="ko-KR" dirty="0"/>
              <a:t>, Add</a:t>
            </a:r>
            <a:r>
              <a:rPr lang="ko-KR" altLang="en-US" dirty="0"/>
              <a:t>를 할 때 슬롯번호를 지정하면 </a:t>
            </a:r>
            <a:r>
              <a:rPr lang="en-US" altLang="ko-KR" dirty="0" err="1"/>
              <a:t>FindEmptySlot</a:t>
            </a:r>
            <a:r>
              <a:rPr lang="ko-KR" altLang="en-US" dirty="0"/>
              <a:t>을 거치지 않고 바로 해당 슬롯번호로 저장합니다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10</a:t>
            </a:fld>
            <a:endParaRPr lang="ko-KR" altLang="en-US"/>
          </a:p>
        </p:txBody>
      </p:sp>
    </p:spTree>
    <p:extLst>
      <p:ext uri="{BB962C8B-B14F-4D97-AF65-F5344CB8AC3E}">
        <p14:creationId xmlns:p14="http://schemas.microsoft.com/office/powerpoint/2010/main" val="1942617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err="1"/>
              <a:t>FindEmptySlot</a:t>
            </a:r>
            <a:r>
              <a:rPr lang="ko-KR" altLang="en-US" dirty="0"/>
              <a:t> 함수를 응용해 가방 정렬기능도 만들었는데 같은 방법으로 </a:t>
            </a:r>
            <a:r>
              <a:rPr lang="en-US" altLang="ko-KR" dirty="0" err="1"/>
              <a:t>itemSlot</a:t>
            </a:r>
            <a:r>
              <a:rPr lang="ko-KR" altLang="en-US" dirty="0"/>
              <a:t>과 </a:t>
            </a:r>
            <a:r>
              <a:rPr lang="en-US" altLang="ko-KR" dirty="0"/>
              <a:t>for</a:t>
            </a:r>
            <a:r>
              <a:rPr lang="ko-KR" altLang="en-US" dirty="0"/>
              <a:t>문의 </a:t>
            </a:r>
            <a:r>
              <a:rPr lang="en-US" altLang="ko-KR" dirty="0" err="1"/>
              <a:t>i</a:t>
            </a:r>
            <a:r>
              <a:rPr lang="en-US" altLang="ko-KR" dirty="0"/>
              <a:t> </a:t>
            </a:r>
            <a:r>
              <a:rPr lang="ko-KR" altLang="en-US" dirty="0"/>
              <a:t>와 비교해 다를 경우 기존 </a:t>
            </a:r>
            <a:r>
              <a:rPr lang="en-US" altLang="ko-KR" dirty="0" err="1"/>
              <a:t>itemSlot</a:t>
            </a:r>
            <a:r>
              <a:rPr lang="ko-KR" altLang="en-US" dirty="0"/>
              <a:t>의 데이터를 지우고 </a:t>
            </a:r>
            <a:r>
              <a:rPr lang="en-US" altLang="ko-KR" dirty="0" err="1"/>
              <a:t>i</a:t>
            </a:r>
            <a:r>
              <a:rPr lang="ko-KR" altLang="en-US" dirty="0"/>
              <a:t>번째 슬롯에 데이터를 복사해 순차적으로 데이터가 저장될 수 있게 했습니다</a:t>
            </a:r>
            <a:r>
              <a:rPr lang="en-US" altLang="ko-KR" dirty="0"/>
              <a:t>.</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11</a:t>
            </a:fld>
            <a:endParaRPr lang="ko-KR" altLang="en-US"/>
          </a:p>
        </p:txBody>
      </p:sp>
    </p:spTree>
    <p:extLst>
      <p:ext uri="{BB962C8B-B14F-4D97-AF65-F5344CB8AC3E}">
        <p14:creationId xmlns:p14="http://schemas.microsoft.com/office/powerpoint/2010/main" val="944114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플레이어 스킬은 우선 </a:t>
            </a:r>
            <a:r>
              <a:rPr lang="en-US" altLang="ko-KR" dirty="0"/>
              <a:t>json</a:t>
            </a:r>
            <a:r>
              <a:rPr lang="ko-KR" altLang="en-US" dirty="0"/>
              <a:t>파일로 저장된 스킬 데이터들을 불러와 </a:t>
            </a:r>
            <a:r>
              <a:rPr lang="en-US" altLang="ko-KR" dirty="0"/>
              <a:t>Skill </a:t>
            </a:r>
            <a:r>
              <a:rPr lang="ko-KR" altLang="en-US" dirty="0"/>
              <a:t>객체로 만들어 시킬 리스트에 표시합니다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13</a:t>
            </a:fld>
            <a:endParaRPr lang="ko-KR" altLang="en-US"/>
          </a:p>
        </p:txBody>
      </p:sp>
    </p:spTree>
    <p:extLst>
      <p:ext uri="{BB962C8B-B14F-4D97-AF65-F5344CB8AC3E}">
        <p14:creationId xmlns:p14="http://schemas.microsoft.com/office/powerpoint/2010/main" val="3509449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이후 마우스 </a:t>
            </a:r>
            <a:r>
              <a:rPr lang="ko-KR" altLang="en-US" dirty="0" err="1"/>
              <a:t>우클릭이나</a:t>
            </a:r>
            <a:r>
              <a:rPr lang="ko-KR" altLang="en-US" dirty="0"/>
              <a:t> 드래그 드랍을 통해 스킬 </a:t>
            </a:r>
            <a:r>
              <a:rPr lang="ko-KR" altLang="en-US" dirty="0" err="1"/>
              <a:t>퀵슬롯에</a:t>
            </a:r>
            <a:r>
              <a:rPr lang="ko-KR" altLang="en-US" dirty="0"/>
              <a:t> 등록할 수 있는데 등록된 스킬 데이터는 </a:t>
            </a:r>
            <a:r>
              <a:rPr lang="en-US" altLang="ko-KR" dirty="0" err="1"/>
              <a:t>SkillManager</a:t>
            </a:r>
            <a:r>
              <a:rPr lang="ko-KR" altLang="en-US" dirty="0"/>
              <a:t>의 </a:t>
            </a:r>
            <a:r>
              <a:rPr lang="en-US" altLang="ko-KR" dirty="0"/>
              <a:t>Skills </a:t>
            </a:r>
            <a:r>
              <a:rPr lang="ko-KR" altLang="en-US" dirty="0" err="1"/>
              <a:t>딕셔너리에</a:t>
            </a:r>
            <a:r>
              <a:rPr lang="ko-KR" altLang="en-US" dirty="0"/>
              <a:t> 저장되고 최대 </a:t>
            </a:r>
            <a:r>
              <a:rPr lang="en-US" altLang="ko-KR" dirty="0"/>
              <a:t>4</a:t>
            </a:r>
            <a:r>
              <a:rPr lang="ko-KR" altLang="en-US" dirty="0" err="1"/>
              <a:t>개까지만</a:t>
            </a:r>
            <a:r>
              <a:rPr lang="ko-KR" altLang="en-US" dirty="0"/>
              <a:t> 가능합니다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14</a:t>
            </a:fld>
            <a:endParaRPr lang="ko-KR" altLang="en-US"/>
          </a:p>
        </p:txBody>
      </p:sp>
    </p:spTree>
    <p:extLst>
      <p:ext uri="{BB962C8B-B14F-4D97-AF65-F5344CB8AC3E}">
        <p14:creationId xmlns:p14="http://schemas.microsoft.com/office/powerpoint/2010/main" val="2414876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키보드의 </a:t>
            </a:r>
            <a:r>
              <a:rPr lang="en-US" altLang="ko-KR" dirty="0"/>
              <a:t>Q,W,E,R</a:t>
            </a:r>
            <a:r>
              <a:rPr lang="ko-KR" altLang="en-US" dirty="0"/>
              <a:t>을 누를 경우 </a:t>
            </a:r>
            <a:r>
              <a:rPr lang="en-US" altLang="ko-KR" dirty="0" err="1"/>
              <a:t>SkillController</a:t>
            </a:r>
            <a:r>
              <a:rPr lang="ko-KR" altLang="en-US" dirty="0"/>
              <a:t>의 정적 메소드를 호출하게 되는데 </a:t>
            </a:r>
            <a:r>
              <a:rPr lang="en-US" altLang="ko-KR" dirty="0"/>
              <a:t>Q</a:t>
            </a:r>
            <a:r>
              <a:rPr lang="ko-KR" altLang="en-US" dirty="0"/>
              <a:t>는 </a:t>
            </a:r>
            <a:r>
              <a:rPr lang="en-US" altLang="ko-KR" dirty="0"/>
              <a:t>Skills </a:t>
            </a:r>
            <a:r>
              <a:rPr lang="ko-KR" altLang="en-US" dirty="0" err="1"/>
              <a:t>딕셔너리에서</a:t>
            </a:r>
            <a:r>
              <a:rPr lang="ko-KR" altLang="en-US" dirty="0"/>
              <a:t> </a:t>
            </a:r>
            <a:r>
              <a:rPr lang="en-US" altLang="ko-KR" dirty="0" err="1"/>
              <a:t>skillSlot</a:t>
            </a:r>
            <a:r>
              <a:rPr lang="ko-KR" altLang="en-US" dirty="0"/>
              <a:t> 값이 </a:t>
            </a:r>
            <a:r>
              <a:rPr lang="en-US" altLang="ko-KR" dirty="0"/>
              <a:t>0</a:t>
            </a:r>
            <a:r>
              <a:rPr lang="ko-KR" altLang="en-US" dirty="0"/>
              <a:t>인 데이터를 찾고 데이터가 있으면 해당 스킬의 이름을 가진 애니메이션을 재생하게 됩니다</a:t>
            </a:r>
            <a:r>
              <a:rPr lang="en-US" altLang="ko-KR" dirty="0"/>
              <a:t>. </a:t>
            </a:r>
            <a:r>
              <a:rPr lang="ko-KR" altLang="en-US" dirty="0"/>
              <a:t>이후 스킬 애니메이션이 재생되면서 이벤트를 호출하는데 현재 </a:t>
            </a:r>
            <a:r>
              <a:rPr lang="ko-KR" altLang="en-US" dirty="0" err="1"/>
              <a:t>방패찍기</a:t>
            </a:r>
            <a:r>
              <a:rPr lang="ko-KR" altLang="en-US" dirty="0"/>
              <a:t> 스킬과 증오의 함성이라는 스킬 두가지를 구현했습니다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15</a:t>
            </a:fld>
            <a:endParaRPr lang="ko-KR" altLang="en-US"/>
          </a:p>
        </p:txBody>
      </p:sp>
    </p:spTree>
    <p:extLst>
      <p:ext uri="{BB962C8B-B14F-4D97-AF65-F5344CB8AC3E}">
        <p14:creationId xmlns:p14="http://schemas.microsoft.com/office/powerpoint/2010/main" val="4133797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err="1"/>
              <a:t>방패찍기</a:t>
            </a:r>
            <a:r>
              <a:rPr lang="ko-KR" altLang="en-US" dirty="0"/>
              <a:t> 스킬은 범위 공격 스킬로 플레이어의 위치에서 스킬</a:t>
            </a:r>
            <a:r>
              <a:rPr lang="en-US" altLang="ko-KR" dirty="0"/>
              <a:t>Range</a:t>
            </a:r>
            <a:r>
              <a:rPr lang="ko-KR" altLang="en-US" dirty="0"/>
              <a:t>의 크기를 반지름으로 하는 원형 </a:t>
            </a:r>
            <a:r>
              <a:rPr lang="ko-KR" altLang="en-US" dirty="0" err="1"/>
              <a:t>레이케스트를</a:t>
            </a:r>
            <a:r>
              <a:rPr lang="ko-KR" altLang="en-US" dirty="0"/>
              <a:t> 위쪽으로 쏘고 </a:t>
            </a:r>
            <a:r>
              <a:rPr lang="en-US" altLang="ko-KR" dirty="0"/>
              <a:t>Tag</a:t>
            </a:r>
            <a:r>
              <a:rPr lang="ko-KR" altLang="en-US" dirty="0"/>
              <a:t>가 몬스터인 객체들을 판별해 데미지를 주는 스킬입니다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16</a:t>
            </a:fld>
            <a:endParaRPr lang="ko-KR" altLang="en-US"/>
          </a:p>
        </p:txBody>
      </p:sp>
    </p:spTree>
    <p:extLst>
      <p:ext uri="{BB962C8B-B14F-4D97-AF65-F5344CB8AC3E}">
        <p14:creationId xmlns:p14="http://schemas.microsoft.com/office/powerpoint/2010/main" val="178986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a:t>증오의 함성 스킬은 버프형 스킬로 마찬가지로 플레이어 위치에서 스킬</a:t>
            </a:r>
            <a:r>
              <a:rPr lang="en-US" altLang="ko-KR" dirty="0"/>
              <a:t>Range </a:t>
            </a:r>
            <a:r>
              <a:rPr lang="ko-KR" altLang="en-US" dirty="0"/>
              <a:t>크기의 반지름을 가진 원형 </a:t>
            </a:r>
            <a:r>
              <a:rPr lang="ko-KR" altLang="en-US" dirty="0" err="1"/>
              <a:t>레이케스트를</a:t>
            </a:r>
            <a:r>
              <a:rPr lang="ko-KR" altLang="en-US" dirty="0"/>
              <a:t> 위쪽으로 쏜 뒤 </a:t>
            </a:r>
            <a:r>
              <a:rPr lang="en-US" altLang="ko-KR" dirty="0"/>
              <a:t>Tag</a:t>
            </a:r>
            <a:r>
              <a:rPr lang="ko-KR" altLang="en-US" dirty="0"/>
              <a:t>가 </a:t>
            </a:r>
            <a:r>
              <a:rPr lang="en-US" altLang="ko-KR" dirty="0"/>
              <a:t>Player </a:t>
            </a:r>
            <a:r>
              <a:rPr lang="ko-KR" altLang="en-US" dirty="0"/>
              <a:t>인 객체들을 찾아 각종 </a:t>
            </a:r>
            <a:r>
              <a:rPr lang="ko-KR" altLang="en-US" dirty="0" err="1"/>
              <a:t>스탯을</a:t>
            </a:r>
            <a:r>
              <a:rPr lang="ko-KR" altLang="en-US" dirty="0"/>
              <a:t> 증가시키는 스킬입니다</a:t>
            </a:r>
            <a:r>
              <a:rPr lang="en-US" altLang="ko-KR" dirty="0"/>
              <a:t>. </a:t>
            </a:r>
            <a:endParaRPr lang="ko-KR" altLang="en-US" dirty="0"/>
          </a:p>
        </p:txBody>
      </p:sp>
      <p:sp>
        <p:nvSpPr>
          <p:cNvPr id="4" name="슬라이드 번호 개체 틀 3"/>
          <p:cNvSpPr>
            <a:spLocks noGrp="1"/>
          </p:cNvSpPr>
          <p:nvPr>
            <p:ph type="sldNum" sz="quarter" idx="5"/>
          </p:nvPr>
        </p:nvSpPr>
        <p:spPr/>
        <p:txBody>
          <a:bodyPr/>
          <a:lstStyle/>
          <a:p>
            <a:fld id="{738A6F29-9B70-4CC0-B085-9FE84466E745}" type="slidenum">
              <a:rPr lang="ko-KR" altLang="en-US" smtClean="0"/>
              <a:t>17</a:t>
            </a:fld>
            <a:endParaRPr lang="ko-KR" altLang="en-US"/>
          </a:p>
        </p:txBody>
      </p:sp>
    </p:spTree>
    <p:extLst>
      <p:ext uri="{BB962C8B-B14F-4D97-AF65-F5344CB8AC3E}">
        <p14:creationId xmlns:p14="http://schemas.microsoft.com/office/powerpoint/2010/main" val="1747929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bg>
      <p:bgPr>
        <a:solidFill>
          <a:srgbClr val="F4F5F9"/>
        </a:solidFill>
        <a:effectLst/>
      </p:bgPr>
    </p:bg>
    <p:spTree>
      <p:nvGrpSpPr>
        <p:cNvPr id="1" name=""/>
        <p:cNvGrpSpPr/>
        <p:nvPr/>
      </p:nvGrpSpPr>
      <p:grpSpPr>
        <a:xfrm>
          <a:off x="0" y="0"/>
          <a:ext cx="0" cy="0"/>
          <a:chOff x="0" y="0"/>
          <a:chExt cx="0" cy="0"/>
        </a:xfrm>
      </p:grpSpPr>
      <p:sp>
        <p:nvSpPr>
          <p:cNvPr id="19" name="직각 삼각형 18">
            <a:extLst>
              <a:ext uri="{FF2B5EF4-FFF2-40B4-BE49-F238E27FC236}">
                <a16:creationId xmlns:a16="http://schemas.microsoft.com/office/drawing/2014/main" id="{BC2424F7-E8BE-497C-9A9C-2A75DA20B340}"/>
              </a:ext>
            </a:extLst>
          </p:cNvPr>
          <p:cNvSpPr/>
          <p:nvPr userDrawn="1"/>
        </p:nvSpPr>
        <p:spPr>
          <a:xfrm rot="10800000">
            <a:off x="-2" y="0"/>
            <a:ext cx="12192001" cy="6858000"/>
          </a:xfrm>
          <a:prstGeom prst="rtTriangle">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직각 삼각형 13">
            <a:extLst>
              <a:ext uri="{FF2B5EF4-FFF2-40B4-BE49-F238E27FC236}">
                <a16:creationId xmlns:a16="http://schemas.microsoft.com/office/drawing/2014/main" id="{E14D2E98-B8EF-4D01-BCD7-ECA0C2430EEB}"/>
              </a:ext>
            </a:extLst>
          </p:cNvPr>
          <p:cNvSpPr/>
          <p:nvPr userDrawn="1"/>
        </p:nvSpPr>
        <p:spPr>
          <a:xfrm>
            <a:off x="0" y="0"/>
            <a:ext cx="12192000" cy="6858000"/>
          </a:xfrm>
          <a:prstGeom prst="rtTriangle">
            <a:avLst/>
          </a:prstGeom>
          <a:solidFill>
            <a:srgbClr val="F14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타원 14">
            <a:extLst>
              <a:ext uri="{FF2B5EF4-FFF2-40B4-BE49-F238E27FC236}">
                <a16:creationId xmlns:a16="http://schemas.microsoft.com/office/drawing/2014/main" id="{C6E72BC4-2A6A-4C1C-8E69-C8245B3A2086}"/>
              </a:ext>
            </a:extLst>
          </p:cNvPr>
          <p:cNvSpPr/>
          <p:nvPr userDrawn="1"/>
        </p:nvSpPr>
        <p:spPr>
          <a:xfrm>
            <a:off x="3260557" y="676175"/>
            <a:ext cx="5670885" cy="5505650"/>
          </a:xfrm>
          <a:prstGeom prst="ellipse">
            <a:avLst/>
          </a:prstGeom>
          <a:solidFill>
            <a:srgbClr val="F4F5F9"/>
          </a:solidFill>
          <a:ln w="190500">
            <a:solidFill>
              <a:srgbClr val="F140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부제목 2">
            <a:extLst>
              <a:ext uri="{FF2B5EF4-FFF2-40B4-BE49-F238E27FC236}">
                <a16:creationId xmlns:a16="http://schemas.microsoft.com/office/drawing/2014/main" id="{A851EB74-1783-44BE-A024-9003943ACEF9}"/>
              </a:ext>
            </a:extLst>
          </p:cNvPr>
          <p:cNvSpPr>
            <a:spLocks noGrp="1"/>
          </p:cNvSpPr>
          <p:nvPr>
            <p:ph type="subTitle" idx="1" hasCustomPrompt="1"/>
          </p:nvPr>
        </p:nvSpPr>
        <p:spPr>
          <a:xfrm>
            <a:off x="4249230" y="2296291"/>
            <a:ext cx="3693535" cy="384746"/>
          </a:xfrm>
        </p:spPr>
        <p:txBody>
          <a:bodyPr/>
          <a:lstStyle>
            <a:lvl1pPr marL="0" indent="0" algn="ctr">
              <a:buNone/>
              <a:defRPr sz="2400"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dirty="0"/>
              <a:t>부제목</a:t>
            </a:r>
          </a:p>
        </p:txBody>
      </p:sp>
      <p:sp>
        <p:nvSpPr>
          <p:cNvPr id="2" name="제목 1">
            <a:extLst>
              <a:ext uri="{FF2B5EF4-FFF2-40B4-BE49-F238E27FC236}">
                <a16:creationId xmlns:a16="http://schemas.microsoft.com/office/drawing/2014/main" id="{63E8F681-FF46-4C5C-8585-50182BAC5419}"/>
              </a:ext>
            </a:extLst>
          </p:cNvPr>
          <p:cNvSpPr>
            <a:spLocks noGrp="1"/>
          </p:cNvSpPr>
          <p:nvPr>
            <p:ph type="ctrTitle" hasCustomPrompt="1"/>
          </p:nvPr>
        </p:nvSpPr>
        <p:spPr>
          <a:xfrm>
            <a:off x="3741978" y="2782231"/>
            <a:ext cx="4708038" cy="913067"/>
          </a:xfrm>
        </p:spPr>
        <p:txBody>
          <a:bodyPr anchor="b"/>
          <a:lstStyle>
            <a:lvl1pPr algn="ctr">
              <a:defRPr sz="6000" spc="0"/>
            </a:lvl1pPr>
          </a:lstStyle>
          <a:p>
            <a:r>
              <a:rPr lang="ko-KR" altLang="en-US" dirty="0"/>
              <a:t>제목</a:t>
            </a:r>
          </a:p>
        </p:txBody>
      </p:sp>
      <p:sp>
        <p:nvSpPr>
          <p:cNvPr id="17" name="텍스트 개체 틀 16">
            <a:extLst>
              <a:ext uri="{FF2B5EF4-FFF2-40B4-BE49-F238E27FC236}">
                <a16:creationId xmlns:a16="http://schemas.microsoft.com/office/drawing/2014/main" id="{E1BC3D04-DE92-4791-9A44-EB46DB4BB046}"/>
              </a:ext>
            </a:extLst>
          </p:cNvPr>
          <p:cNvSpPr>
            <a:spLocks noGrp="1"/>
          </p:cNvSpPr>
          <p:nvPr>
            <p:ph type="body" sz="quarter" idx="10" hasCustomPrompt="1"/>
          </p:nvPr>
        </p:nvSpPr>
        <p:spPr>
          <a:xfrm>
            <a:off x="4250240" y="3966660"/>
            <a:ext cx="3692525" cy="1230982"/>
          </a:xfrm>
        </p:spPr>
        <p:txBody>
          <a:bodyPr>
            <a:noAutofit/>
          </a:bodyPr>
          <a:lstStyle>
            <a:lvl1pPr marL="0" indent="0" algn="ctr">
              <a:buNone/>
              <a:defRPr sz="16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ko-KR" altLang="en-US" dirty="0"/>
              <a:t>작성일 및</a:t>
            </a:r>
            <a:endParaRPr lang="en-US" altLang="ko-KR" dirty="0"/>
          </a:p>
          <a:p>
            <a:pPr lvl="0"/>
            <a:r>
              <a:rPr lang="ko-KR" altLang="en-US" dirty="0"/>
              <a:t>작성자</a:t>
            </a:r>
          </a:p>
        </p:txBody>
      </p:sp>
    </p:spTree>
    <p:extLst>
      <p:ext uri="{BB962C8B-B14F-4D97-AF65-F5344CB8AC3E}">
        <p14:creationId xmlns:p14="http://schemas.microsoft.com/office/powerpoint/2010/main" val="21860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fill="hold" grpId="0" nodeType="clickEffect">
                                  <p:stCondLst>
                                    <p:cond delay="0"/>
                                  </p:stCondLst>
                                  <p:childTnLst>
                                    <p:animMotion origin="layout" path="M 0 0 L -0.19089 0.4831 " pathEditMode="relative" rAng="0" ptsTypes="AA">
                                      <p:cBhvr>
                                        <p:cTn id="6" dur="500" fill="hold"/>
                                        <p:tgtEl>
                                          <p:spTgt spid="14"/>
                                        </p:tgtEl>
                                        <p:attrNameLst>
                                          <p:attrName>ppt_x</p:attrName>
                                          <p:attrName>ppt_y</p:attrName>
                                        </p:attrNameLst>
                                      </p:cBhvr>
                                      <p:rCtr x="-9544" y="24144"/>
                                    </p:animMotion>
                                  </p:childTnLst>
                                </p:cTn>
                              </p:par>
                              <p:par>
                                <p:cTn id="7" presetID="42" presetClass="path" presetSubtype="0" accel="50000" decel="50000" fill="hold" grpId="0" nodeType="withEffect">
                                  <p:stCondLst>
                                    <p:cond delay="0"/>
                                  </p:stCondLst>
                                  <p:childTnLst>
                                    <p:animMotion origin="layout" path="M 0 0 L 0.17604 -0.5 " pathEditMode="relative" rAng="0" ptsTypes="AA">
                                      <p:cBhvr>
                                        <p:cTn id="8" dur="500" fill="hold"/>
                                        <p:tgtEl>
                                          <p:spTgt spid="19"/>
                                        </p:tgtEl>
                                        <p:attrNameLst>
                                          <p:attrName>ppt_x</p:attrName>
                                          <p:attrName>ppt_y</p:attrName>
                                        </p:attrNameLst>
                                      </p:cBhvr>
                                      <p:rCtr x="8802" y="-25000"/>
                                    </p:animMotion>
                                  </p:childTnLst>
                                </p:cTn>
                              </p:par>
                              <p:par>
                                <p:cTn id="9" presetID="53" presetClass="exit" presetSubtype="32" fill="hold" grpId="0" nodeType="withEffect">
                                  <p:stCondLst>
                                    <p:cond delay="0"/>
                                  </p:stCondLst>
                                  <p:childTnLst>
                                    <p:anim calcmode="lin" valueType="num">
                                      <p:cBhvr>
                                        <p:cTn id="10" dur="500"/>
                                        <p:tgtEl>
                                          <p:spTgt spid="3">
                                            <p:txEl>
                                              <p:pRg st="0" end="0"/>
                                            </p:txEl>
                                          </p:spTgt>
                                        </p:tgtEl>
                                        <p:attrNameLst>
                                          <p:attrName>ppt_w</p:attrName>
                                        </p:attrNameLst>
                                      </p:cBhvr>
                                      <p:tavLst>
                                        <p:tav tm="0">
                                          <p:val>
                                            <p:strVal val="ppt_w"/>
                                          </p:val>
                                        </p:tav>
                                        <p:tav tm="100000">
                                          <p:val>
                                            <p:fltVal val="0"/>
                                          </p:val>
                                        </p:tav>
                                      </p:tavLst>
                                    </p:anim>
                                    <p:anim calcmode="lin" valueType="num">
                                      <p:cBhvr>
                                        <p:cTn id="11" dur="500"/>
                                        <p:tgtEl>
                                          <p:spTgt spid="3">
                                            <p:txEl>
                                              <p:pRg st="0" end="0"/>
                                            </p:txEl>
                                          </p:spTgt>
                                        </p:tgtEl>
                                        <p:attrNameLst>
                                          <p:attrName>ppt_h</p:attrName>
                                        </p:attrNameLst>
                                      </p:cBhvr>
                                      <p:tavLst>
                                        <p:tav tm="0">
                                          <p:val>
                                            <p:strVal val="ppt_h"/>
                                          </p:val>
                                        </p:tav>
                                        <p:tav tm="100000">
                                          <p:val>
                                            <p:fltVal val="0"/>
                                          </p:val>
                                        </p:tav>
                                      </p:tavLst>
                                    </p:anim>
                                    <p:animEffect transition="out" filter="fade">
                                      <p:cBhvr>
                                        <p:cTn id="12" dur="500"/>
                                        <p:tgtEl>
                                          <p:spTgt spid="3">
                                            <p:txEl>
                                              <p:pRg st="0" end="0"/>
                                            </p:txEl>
                                          </p:spTgt>
                                        </p:tgtEl>
                                      </p:cBhvr>
                                    </p:animEffect>
                                    <p:set>
                                      <p:cBhvr>
                                        <p:cTn id="13" dur="1" fill="hold">
                                          <p:stCondLst>
                                            <p:cond delay="499"/>
                                          </p:stCondLst>
                                        </p:cTn>
                                        <p:tgtEl>
                                          <p:spTgt spid="3">
                                            <p:txEl>
                                              <p:pRg st="0" end="0"/>
                                            </p:txEl>
                                          </p:spTgt>
                                        </p:tgtEl>
                                        <p:attrNameLst>
                                          <p:attrName>style.visibility</p:attrName>
                                        </p:attrNameLst>
                                      </p:cBhvr>
                                      <p:to>
                                        <p:strVal val="hidden"/>
                                      </p:to>
                                    </p:set>
                                  </p:childTnLst>
                                </p:cTn>
                              </p:par>
                              <p:par>
                                <p:cTn id="14" presetID="53" presetClass="exit" presetSubtype="32" fill="hold" grpId="0" nodeType="withEffect">
                                  <p:stCondLst>
                                    <p:cond delay="0"/>
                                  </p:stCondLst>
                                  <p:childTnLst>
                                    <p:anim calcmode="lin" valueType="num">
                                      <p:cBhvr>
                                        <p:cTn id="15" dur="500"/>
                                        <p:tgtEl>
                                          <p:spTgt spid="2"/>
                                        </p:tgtEl>
                                        <p:attrNameLst>
                                          <p:attrName>ppt_w</p:attrName>
                                        </p:attrNameLst>
                                      </p:cBhvr>
                                      <p:tavLst>
                                        <p:tav tm="0">
                                          <p:val>
                                            <p:strVal val="ppt_w"/>
                                          </p:val>
                                        </p:tav>
                                        <p:tav tm="100000">
                                          <p:val>
                                            <p:fltVal val="0"/>
                                          </p:val>
                                        </p:tav>
                                      </p:tavLst>
                                    </p:anim>
                                    <p:anim calcmode="lin" valueType="num">
                                      <p:cBhvr>
                                        <p:cTn id="16" dur="500"/>
                                        <p:tgtEl>
                                          <p:spTgt spid="2"/>
                                        </p:tgtEl>
                                        <p:attrNameLst>
                                          <p:attrName>ppt_h</p:attrName>
                                        </p:attrNameLst>
                                      </p:cBhvr>
                                      <p:tavLst>
                                        <p:tav tm="0">
                                          <p:val>
                                            <p:strVal val="ppt_h"/>
                                          </p:val>
                                        </p:tav>
                                        <p:tav tm="100000">
                                          <p:val>
                                            <p:fltVal val="0"/>
                                          </p:val>
                                        </p:tav>
                                      </p:tavLst>
                                    </p:anim>
                                    <p:animEffect transition="out" filter="fade">
                                      <p:cBhvr>
                                        <p:cTn id="17" dur="500"/>
                                        <p:tgtEl>
                                          <p:spTgt spid="2"/>
                                        </p:tgtEl>
                                      </p:cBhvr>
                                    </p:animEffect>
                                    <p:set>
                                      <p:cBhvr>
                                        <p:cTn id="18" dur="1" fill="hold">
                                          <p:stCondLst>
                                            <p:cond delay="499"/>
                                          </p:stCondLst>
                                        </p:cTn>
                                        <p:tgtEl>
                                          <p:spTgt spid="2"/>
                                        </p:tgtEl>
                                        <p:attrNameLst>
                                          <p:attrName>style.visibility</p:attrName>
                                        </p:attrNameLst>
                                      </p:cBhvr>
                                      <p:to>
                                        <p:strVal val="hidden"/>
                                      </p:to>
                                    </p:set>
                                  </p:childTnLst>
                                </p:cTn>
                              </p:par>
                              <p:par>
                                <p:cTn id="19" presetID="53" presetClass="exit" presetSubtype="32" fill="hold" grpId="0" nodeType="withEffect">
                                  <p:stCondLst>
                                    <p:cond delay="0"/>
                                  </p:stCondLst>
                                  <p:childTnLst>
                                    <p:anim calcmode="lin" valueType="num">
                                      <p:cBhvr>
                                        <p:cTn id="20" dur="500"/>
                                        <p:tgtEl>
                                          <p:spTgt spid="15"/>
                                        </p:tgtEl>
                                        <p:attrNameLst>
                                          <p:attrName>ppt_w</p:attrName>
                                        </p:attrNameLst>
                                      </p:cBhvr>
                                      <p:tavLst>
                                        <p:tav tm="0">
                                          <p:val>
                                            <p:strVal val="ppt_w"/>
                                          </p:val>
                                        </p:tav>
                                        <p:tav tm="100000">
                                          <p:val>
                                            <p:fltVal val="0"/>
                                          </p:val>
                                        </p:tav>
                                      </p:tavLst>
                                    </p:anim>
                                    <p:anim calcmode="lin" valueType="num">
                                      <p:cBhvr>
                                        <p:cTn id="21" dur="500"/>
                                        <p:tgtEl>
                                          <p:spTgt spid="15"/>
                                        </p:tgtEl>
                                        <p:attrNameLst>
                                          <p:attrName>ppt_h</p:attrName>
                                        </p:attrNameLst>
                                      </p:cBhvr>
                                      <p:tavLst>
                                        <p:tav tm="0">
                                          <p:val>
                                            <p:strVal val="ppt_h"/>
                                          </p:val>
                                        </p:tav>
                                        <p:tav tm="100000">
                                          <p:val>
                                            <p:fltVal val="0"/>
                                          </p:val>
                                        </p:tav>
                                      </p:tavLst>
                                    </p:anim>
                                    <p:animEffect transition="out" filter="fade">
                                      <p:cBhvr>
                                        <p:cTn id="22" dur="500"/>
                                        <p:tgtEl>
                                          <p:spTgt spid="15"/>
                                        </p:tgtEl>
                                      </p:cBhvr>
                                    </p:animEffect>
                                    <p:set>
                                      <p:cBhvr>
                                        <p:cTn id="23" dur="1" fill="hold">
                                          <p:stCondLst>
                                            <p:cond delay="499"/>
                                          </p:stCondLst>
                                        </p:cTn>
                                        <p:tgtEl>
                                          <p:spTgt spid="15"/>
                                        </p:tgtEl>
                                        <p:attrNameLst>
                                          <p:attrName>style.visibility</p:attrName>
                                        </p:attrNameLst>
                                      </p:cBhvr>
                                      <p:to>
                                        <p:strVal val="hidden"/>
                                      </p:to>
                                    </p:set>
                                  </p:childTnLst>
                                </p:cTn>
                              </p:par>
                              <p:par>
                                <p:cTn id="24" presetID="53" presetClass="exit" presetSubtype="32" fill="hold" grpId="0" nodeType="withEffect">
                                  <p:stCondLst>
                                    <p:cond delay="0"/>
                                  </p:stCondLst>
                                  <p:childTnLst>
                                    <p:anim calcmode="lin" valueType="num">
                                      <p:cBhvr>
                                        <p:cTn id="25" dur="500"/>
                                        <p:tgtEl>
                                          <p:spTgt spid="17">
                                            <p:txEl>
                                              <p:pRg st="0" end="0"/>
                                            </p:txEl>
                                          </p:spTgt>
                                        </p:tgtEl>
                                        <p:attrNameLst>
                                          <p:attrName>ppt_w</p:attrName>
                                        </p:attrNameLst>
                                      </p:cBhvr>
                                      <p:tavLst>
                                        <p:tav tm="0">
                                          <p:val>
                                            <p:strVal val="ppt_w"/>
                                          </p:val>
                                        </p:tav>
                                        <p:tav tm="100000">
                                          <p:val>
                                            <p:fltVal val="0"/>
                                          </p:val>
                                        </p:tav>
                                      </p:tavLst>
                                    </p:anim>
                                    <p:anim calcmode="lin" valueType="num">
                                      <p:cBhvr>
                                        <p:cTn id="26" dur="500"/>
                                        <p:tgtEl>
                                          <p:spTgt spid="17">
                                            <p:txEl>
                                              <p:pRg st="0" end="0"/>
                                            </p:txEl>
                                          </p:spTgt>
                                        </p:tgtEl>
                                        <p:attrNameLst>
                                          <p:attrName>ppt_h</p:attrName>
                                        </p:attrNameLst>
                                      </p:cBhvr>
                                      <p:tavLst>
                                        <p:tav tm="0">
                                          <p:val>
                                            <p:strVal val="ppt_h"/>
                                          </p:val>
                                        </p:tav>
                                        <p:tav tm="100000">
                                          <p:val>
                                            <p:fltVal val="0"/>
                                          </p:val>
                                        </p:tav>
                                      </p:tavLst>
                                    </p:anim>
                                    <p:animEffect transition="out" filter="fade">
                                      <p:cBhvr>
                                        <p:cTn id="27" dur="500"/>
                                        <p:tgtEl>
                                          <p:spTgt spid="17">
                                            <p:txEl>
                                              <p:pRg st="0" end="0"/>
                                            </p:txEl>
                                          </p:spTgt>
                                        </p:tgtEl>
                                      </p:cBhvr>
                                    </p:animEffect>
                                    <p:set>
                                      <p:cBhvr>
                                        <p:cTn id="28" dur="1" fill="hold">
                                          <p:stCondLst>
                                            <p:cond delay="499"/>
                                          </p:stCondLst>
                                        </p:cTn>
                                        <p:tgtEl>
                                          <p:spTgt spid="17">
                                            <p:txEl>
                                              <p:pRg st="0" end="0"/>
                                            </p:txEl>
                                          </p:spTgt>
                                        </p:tgtEl>
                                        <p:attrNameLst>
                                          <p:attrName>style.visibility</p:attrName>
                                        </p:attrNameLst>
                                      </p:cBhvr>
                                      <p:to>
                                        <p:strVal val="hidden"/>
                                      </p:to>
                                    </p:set>
                                  </p:childTnLst>
                                </p:cTn>
                              </p:par>
                              <p:par>
                                <p:cTn id="29" presetID="53" presetClass="exit" presetSubtype="32" fill="hold" grpId="0" nodeType="withEffect">
                                  <p:stCondLst>
                                    <p:cond delay="0"/>
                                  </p:stCondLst>
                                  <p:childTnLst>
                                    <p:anim calcmode="lin" valueType="num">
                                      <p:cBhvr>
                                        <p:cTn id="30" dur="500"/>
                                        <p:tgtEl>
                                          <p:spTgt spid="17">
                                            <p:txEl>
                                              <p:pRg st="1" end="1"/>
                                            </p:txEl>
                                          </p:spTgt>
                                        </p:tgtEl>
                                        <p:attrNameLst>
                                          <p:attrName>ppt_w</p:attrName>
                                        </p:attrNameLst>
                                      </p:cBhvr>
                                      <p:tavLst>
                                        <p:tav tm="0">
                                          <p:val>
                                            <p:strVal val="ppt_w"/>
                                          </p:val>
                                        </p:tav>
                                        <p:tav tm="100000">
                                          <p:val>
                                            <p:fltVal val="0"/>
                                          </p:val>
                                        </p:tav>
                                      </p:tavLst>
                                    </p:anim>
                                    <p:anim calcmode="lin" valueType="num">
                                      <p:cBhvr>
                                        <p:cTn id="31" dur="500"/>
                                        <p:tgtEl>
                                          <p:spTgt spid="17">
                                            <p:txEl>
                                              <p:pRg st="1" end="1"/>
                                            </p:txEl>
                                          </p:spTgt>
                                        </p:tgtEl>
                                        <p:attrNameLst>
                                          <p:attrName>ppt_h</p:attrName>
                                        </p:attrNameLst>
                                      </p:cBhvr>
                                      <p:tavLst>
                                        <p:tav tm="0">
                                          <p:val>
                                            <p:strVal val="ppt_h"/>
                                          </p:val>
                                        </p:tav>
                                        <p:tav tm="100000">
                                          <p:val>
                                            <p:fltVal val="0"/>
                                          </p:val>
                                        </p:tav>
                                      </p:tavLst>
                                    </p:anim>
                                    <p:animEffect transition="out" filter="fade">
                                      <p:cBhvr>
                                        <p:cTn id="32" dur="500"/>
                                        <p:tgtEl>
                                          <p:spTgt spid="17">
                                            <p:txEl>
                                              <p:pRg st="1" end="1"/>
                                            </p:txEl>
                                          </p:spTgt>
                                        </p:tgtEl>
                                      </p:cBhvr>
                                    </p:animEffect>
                                    <p:set>
                                      <p:cBhvr>
                                        <p:cTn id="33" dur="1" fill="hold">
                                          <p:stCondLst>
                                            <p:cond delay="499"/>
                                          </p:stCondLst>
                                        </p:cTn>
                                        <p:tgtEl>
                                          <p:spTgt spid="17">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4" grpId="0" animBg="1"/>
      <p:bldP spid="15" grpId="0" animBg="1"/>
      <p:bldP spid="3" grpId="0" build="p">
        <p:tmplLst>
          <p:tmpl lvl="1">
            <p:tnLst>
              <p:par>
                <p:cTn presetID="53" presetClass="exit" presetSubtype="32" fill="hold" nodeType="withEffect">
                  <p:stCondLst>
                    <p:cond delay="0"/>
                  </p:stCondLst>
                  <p:childTnLst>
                    <p:anim calcmode="lin" valueType="num">
                      <p:cBhvr>
                        <p:cTn dur="500"/>
                        <p:tgtEl>
                          <p:spTgt spid="3"/>
                        </p:tgtEl>
                        <p:attrNameLst>
                          <p:attrName>ppt_w</p:attrName>
                        </p:attrNameLst>
                      </p:cBhvr>
                      <p:tavLst>
                        <p:tav tm="0">
                          <p:val>
                            <p:strVal val="ppt_w"/>
                          </p:val>
                        </p:tav>
                        <p:tav tm="100000">
                          <p:val>
                            <p:fltVal val="0"/>
                          </p:val>
                        </p:tav>
                      </p:tavLst>
                    </p:anim>
                    <p:anim calcmode="lin" valueType="num">
                      <p:cBhvr>
                        <p:cTn dur="500"/>
                        <p:tgtEl>
                          <p:spTgt spid="3"/>
                        </p:tgtEl>
                        <p:attrNameLst>
                          <p:attrName>ppt_h</p:attrName>
                        </p:attrNameLst>
                      </p:cBhvr>
                      <p:tavLst>
                        <p:tav tm="0">
                          <p:val>
                            <p:strVal val="ppt_h"/>
                          </p:val>
                        </p:tav>
                        <p:tav tm="100000">
                          <p:val>
                            <p:fltVal val="0"/>
                          </p:val>
                        </p:tav>
                      </p:tavLst>
                    </p:anim>
                    <p:animEffect transition="out" filter="fade">
                      <p:cBhvr>
                        <p:cTn dur="500"/>
                        <p:tgtEl>
                          <p:spTgt spid="3"/>
                        </p:tgtEl>
                      </p:cBhvr>
                    </p:animEffect>
                    <p:set>
                      <p:cBhvr>
                        <p:cTn dur="1" fill="hold">
                          <p:stCondLst>
                            <p:cond delay="499"/>
                          </p:stCondLst>
                        </p:cTn>
                        <p:tgtEl>
                          <p:spTgt spid="3"/>
                        </p:tgtEl>
                        <p:attrNameLst>
                          <p:attrName>style.visibility</p:attrName>
                        </p:attrNameLst>
                      </p:cBhvr>
                      <p:to>
                        <p:strVal val="hidden"/>
                      </p:to>
                    </p:set>
                  </p:childTnLst>
                </p:cTn>
              </p:par>
            </p:tnLst>
          </p:tmpl>
        </p:tmplLst>
      </p:bldP>
      <p:bldP spid="2" grpId="0"/>
      <p:bldP spid="17" grpId="0" build="p">
        <p:tmplLst>
          <p:tmpl lvl="1">
            <p:tnLst>
              <p:par>
                <p:cTn presetID="53" presetClass="exit" presetSubtype="32" fill="hold" nodeType="withEffect">
                  <p:stCondLst>
                    <p:cond delay="0"/>
                  </p:stCondLst>
                  <p:childTnLst>
                    <p:anim calcmode="lin" valueType="num">
                      <p:cBhvr>
                        <p:cTn dur="500"/>
                        <p:tgtEl>
                          <p:spTgt spid="17"/>
                        </p:tgtEl>
                        <p:attrNameLst>
                          <p:attrName>ppt_w</p:attrName>
                        </p:attrNameLst>
                      </p:cBhvr>
                      <p:tavLst>
                        <p:tav tm="0">
                          <p:val>
                            <p:strVal val="ppt_w"/>
                          </p:val>
                        </p:tav>
                        <p:tav tm="100000">
                          <p:val>
                            <p:fltVal val="0"/>
                          </p:val>
                        </p:tav>
                      </p:tavLst>
                    </p:anim>
                    <p:anim calcmode="lin" valueType="num">
                      <p:cBhvr>
                        <p:cTn dur="500"/>
                        <p:tgtEl>
                          <p:spTgt spid="17"/>
                        </p:tgtEl>
                        <p:attrNameLst>
                          <p:attrName>ppt_h</p:attrName>
                        </p:attrNameLst>
                      </p:cBhvr>
                      <p:tavLst>
                        <p:tav tm="0">
                          <p:val>
                            <p:strVal val="ppt_h"/>
                          </p:val>
                        </p:tav>
                        <p:tav tm="100000">
                          <p:val>
                            <p:fltVal val="0"/>
                          </p:val>
                        </p:tav>
                      </p:tavLst>
                    </p:anim>
                    <p:animEffect transition="out" filter="fade">
                      <p:cBhvr>
                        <p:cTn dur="500"/>
                        <p:tgtEl>
                          <p:spTgt spid="17"/>
                        </p:tgtEl>
                      </p:cBhvr>
                    </p:animEffect>
                    <p:set>
                      <p:cBhvr>
                        <p:cTn dur="1" fill="hold">
                          <p:stCondLst>
                            <p:cond delay="499"/>
                          </p:stCondLst>
                        </p:cTn>
                        <p:tgtEl>
                          <p:spTgt spid="17"/>
                        </p:tgtEl>
                        <p:attrNameLst>
                          <p:attrName>style.visibility</p:attrName>
                        </p:attrNameLst>
                      </p:cBhvr>
                      <p:to>
                        <p:strVal val="hidden"/>
                      </p:to>
                    </p:se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목차">
    <p:spTree>
      <p:nvGrpSpPr>
        <p:cNvPr id="1" name=""/>
        <p:cNvGrpSpPr/>
        <p:nvPr/>
      </p:nvGrpSpPr>
      <p:grpSpPr>
        <a:xfrm>
          <a:off x="0" y="0"/>
          <a:ext cx="0" cy="0"/>
          <a:chOff x="0" y="0"/>
          <a:chExt cx="0" cy="0"/>
        </a:xfrm>
      </p:grpSpPr>
      <p:sp>
        <p:nvSpPr>
          <p:cNvPr id="6" name="직각 삼각형 5">
            <a:extLst>
              <a:ext uri="{FF2B5EF4-FFF2-40B4-BE49-F238E27FC236}">
                <a16:creationId xmlns:a16="http://schemas.microsoft.com/office/drawing/2014/main" id="{2E179C5F-9581-4A6D-AB2D-572DE3014C94}"/>
              </a:ext>
            </a:extLst>
          </p:cNvPr>
          <p:cNvSpPr/>
          <p:nvPr userDrawn="1"/>
        </p:nvSpPr>
        <p:spPr>
          <a:xfrm>
            <a:off x="0" y="4636294"/>
            <a:ext cx="3949700" cy="2221706"/>
          </a:xfrm>
          <a:prstGeom prst="rtTriangle">
            <a:avLst/>
          </a:prstGeom>
          <a:solidFill>
            <a:srgbClr val="F14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텍스트 개체 틀 15">
            <a:extLst>
              <a:ext uri="{FF2B5EF4-FFF2-40B4-BE49-F238E27FC236}">
                <a16:creationId xmlns:a16="http://schemas.microsoft.com/office/drawing/2014/main" id="{7AC3AC3B-7C11-41F0-8D15-2A745E5921E1}"/>
              </a:ext>
            </a:extLst>
          </p:cNvPr>
          <p:cNvSpPr>
            <a:spLocks noGrp="1"/>
          </p:cNvSpPr>
          <p:nvPr>
            <p:ph type="body" sz="quarter" idx="10" hasCustomPrompt="1"/>
          </p:nvPr>
        </p:nvSpPr>
        <p:spPr>
          <a:xfrm>
            <a:off x="3949700" y="2134394"/>
            <a:ext cx="5226050" cy="3364706"/>
          </a:xfrm>
        </p:spPr>
        <p:txBody>
          <a:bodyPr>
            <a:noAutofit/>
          </a:bodyPr>
          <a:lstStyle>
            <a:lvl1pPr marL="0" indent="0">
              <a:lnSpc>
                <a:spcPct val="150000"/>
              </a:lnSpc>
              <a:buFont typeface="+mj-lt"/>
              <a:buNone/>
              <a:defRPr sz="2400"/>
            </a:lvl1pPr>
            <a:lvl2pPr marL="457200" indent="0">
              <a:buNone/>
              <a:defRPr/>
            </a:lvl2pPr>
            <a:lvl3pPr marL="914400" indent="0">
              <a:buNone/>
              <a:defRPr/>
            </a:lvl3pPr>
            <a:lvl4pPr marL="1371600" indent="0">
              <a:buNone/>
              <a:defRPr/>
            </a:lvl4pPr>
            <a:lvl5pPr marL="1828800" indent="0">
              <a:buNone/>
              <a:defRPr/>
            </a:lvl5pPr>
          </a:lstStyle>
          <a:p>
            <a:pPr lvl="0"/>
            <a:r>
              <a:rPr lang="ko-KR" altLang="en-US" dirty="0"/>
              <a:t>첫 번째 제목</a:t>
            </a:r>
            <a:endParaRPr lang="en-US" altLang="ko-KR" dirty="0"/>
          </a:p>
          <a:p>
            <a:pPr lvl="0"/>
            <a:r>
              <a:rPr lang="ko-KR" altLang="en-US" dirty="0"/>
              <a:t>두 번째 제목</a:t>
            </a:r>
            <a:endParaRPr lang="en-US" altLang="ko-KR" dirty="0"/>
          </a:p>
          <a:p>
            <a:pPr lvl="0"/>
            <a:r>
              <a:rPr lang="ko-KR" altLang="en-US" dirty="0"/>
              <a:t>세 번째 제목</a:t>
            </a:r>
            <a:endParaRPr lang="en-US" altLang="ko-KR" dirty="0"/>
          </a:p>
          <a:p>
            <a:pPr lvl="0"/>
            <a:r>
              <a:rPr lang="ko-KR" altLang="en-US" dirty="0"/>
              <a:t>네 번째 제목</a:t>
            </a:r>
            <a:endParaRPr lang="en-US" altLang="ko-KR" dirty="0"/>
          </a:p>
          <a:p>
            <a:pPr lvl="0"/>
            <a:r>
              <a:rPr lang="ko-KR" altLang="en-US" dirty="0"/>
              <a:t>다섯 번째 제목</a:t>
            </a:r>
          </a:p>
        </p:txBody>
      </p:sp>
      <p:sp>
        <p:nvSpPr>
          <p:cNvPr id="24" name="직각 삼각형 23">
            <a:extLst>
              <a:ext uri="{FF2B5EF4-FFF2-40B4-BE49-F238E27FC236}">
                <a16:creationId xmlns:a16="http://schemas.microsoft.com/office/drawing/2014/main" id="{09AEE031-B2C1-4009-A54C-A9496E707222}"/>
              </a:ext>
            </a:extLst>
          </p:cNvPr>
          <p:cNvSpPr/>
          <p:nvPr userDrawn="1"/>
        </p:nvSpPr>
        <p:spPr>
          <a:xfrm rot="10800000">
            <a:off x="8242300" y="0"/>
            <a:ext cx="3949700" cy="2221706"/>
          </a:xfrm>
          <a:prstGeom prst="rtTriangle">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텍스트 개체 틀 25">
            <a:extLst>
              <a:ext uri="{FF2B5EF4-FFF2-40B4-BE49-F238E27FC236}">
                <a16:creationId xmlns:a16="http://schemas.microsoft.com/office/drawing/2014/main" id="{92A37505-C468-4836-8AF3-6648E3546AB3}"/>
              </a:ext>
            </a:extLst>
          </p:cNvPr>
          <p:cNvSpPr>
            <a:spLocks noGrp="1"/>
          </p:cNvSpPr>
          <p:nvPr>
            <p:ph type="body" sz="quarter" idx="12" hasCustomPrompt="1"/>
          </p:nvPr>
        </p:nvSpPr>
        <p:spPr>
          <a:xfrm>
            <a:off x="3143250" y="863600"/>
            <a:ext cx="6032500" cy="952500"/>
          </a:xfrm>
        </p:spPr>
        <p:txBody>
          <a:bodyPr>
            <a:noAutofit/>
          </a:bodyPr>
          <a:lstStyle>
            <a:lvl1pPr marL="0" indent="0" algn="ctr">
              <a:buNone/>
              <a:defRPr sz="6000" b="1">
                <a:latin typeface="+mj-lt"/>
              </a:defRPr>
            </a:lvl1pPr>
            <a:lvl2pPr>
              <a:defRPr sz="3600"/>
            </a:lvl2pPr>
            <a:lvl3pPr>
              <a:defRPr sz="3600"/>
            </a:lvl3pPr>
            <a:lvl4pPr>
              <a:defRPr sz="3600"/>
            </a:lvl4pPr>
            <a:lvl5pPr>
              <a:defRPr sz="3600"/>
            </a:lvl5pPr>
          </a:lstStyle>
          <a:p>
            <a:pPr lvl="0"/>
            <a:r>
              <a:rPr lang="ko-KR" altLang="en-US" dirty="0"/>
              <a:t>목차</a:t>
            </a:r>
          </a:p>
        </p:txBody>
      </p:sp>
      <p:cxnSp>
        <p:nvCxnSpPr>
          <p:cNvPr id="28" name="직선 연결선 27">
            <a:extLst>
              <a:ext uri="{FF2B5EF4-FFF2-40B4-BE49-F238E27FC236}">
                <a16:creationId xmlns:a16="http://schemas.microsoft.com/office/drawing/2014/main" id="{BF79BE61-4B89-4C62-BDAF-C918D3363F0F}"/>
              </a:ext>
            </a:extLst>
          </p:cNvPr>
          <p:cNvCxnSpPr/>
          <p:nvPr userDrawn="1"/>
        </p:nvCxnSpPr>
        <p:spPr>
          <a:xfrm>
            <a:off x="3143250" y="1816100"/>
            <a:ext cx="6032500"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29" name="텍스트 개체 틀 15">
            <a:extLst>
              <a:ext uri="{FF2B5EF4-FFF2-40B4-BE49-F238E27FC236}">
                <a16:creationId xmlns:a16="http://schemas.microsoft.com/office/drawing/2014/main" id="{615E03B0-3160-4643-BFAF-049935558542}"/>
              </a:ext>
            </a:extLst>
          </p:cNvPr>
          <p:cNvSpPr>
            <a:spLocks noGrp="1"/>
          </p:cNvSpPr>
          <p:nvPr>
            <p:ph type="body" sz="quarter" idx="13" hasCustomPrompt="1"/>
          </p:nvPr>
        </p:nvSpPr>
        <p:spPr>
          <a:xfrm>
            <a:off x="3143250" y="2134393"/>
            <a:ext cx="806450" cy="3364707"/>
          </a:xfrm>
        </p:spPr>
        <p:txBody>
          <a:bodyPr>
            <a:noAutofit/>
          </a:bodyPr>
          <a:lstStyle>
            <a:lvl1pPr marL="0" indent="0">
              <a:lnSpc>
                <a:spcPct val="100000"/>
              </a:lnSpc>
              <a:buFont typeface="+mj-lt"/>
              <a:buNone/>
              <a:defRPr sz="3600">
                <a:solidFill>
                  <a:srgbClr val="F1404B"/>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ltLang="ko-KR" dirty="0"/>
              <a:t>01</a:t>
            </a:r>
          </a:p>
          <a:p>
            <a:pPr lvl="0"/>
            <a:r>
              <a:rPr lang="en-US" altLang="ko-KR" dirty="0"/>
              <a:t>02</a:t>
            </a:r>
          </a:p>
          <a:p>
            <a:pPr lvl="0"/>
            <a:r>
              <a:rPr lang="en-US" altLang="ko-KR" dirty="0"/>
              <a:t>03</a:t>
            </a:r>
          </a:p>
          <a:p>
            <a:pPr lvl="0"/>
            <a:r>
              <a:rPr lang="en-US" altLang="ko-KR" dirty="0"/>
              <a:t>04</a:t>
            </a:r>
          </a:p>
          <a:p>
            <a:pPr lvl="0"/>
            <a:r>
              <a:rPr lang="en-US" altLang="ko-KR" dirty="0"/>
              <a:t>05</a:t>
            </a:r>
            <a:endParaRPr lang="ko-KR" altLang="en-US" dirty="0"/>
          </a:p>
        </p:txBody>
      </p:sp>
    </p:spTree>
    <p:extLst>
      <p:ext uri="{BB962C8B-B14F-4D97-AF65-F5344CB8AC3E}">
        <p14:creationId xmlns:p14="http://schemas.microsoft.com/office/powerpoint/2010/main" val="1488232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19B69F8F-3B03-43B3-A99C-8EB2ECEDAB44}"/>
              </a:ext>
            </a:extLst>
          </p:cNvPr>
          <p:cNvSpPr/>
          <p:nvPr userDrawn="1"/>
        </p:nvSpPr>
        <p:spPr>
          <a:xfrm>
            <a:off x="0" y="0"/>
            <a:ext cx="12192000" cy="6858000"/>
          </a:xfrm>
          <a:prstGeom prst="rect">
            <a:avLst/>
          </a:prstGeom>
          <a:solidFill>
            <a:srgbClr val="252C4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제목 1">
            <a:extLst>
              <a:ext uri="{FF2B5EF4-FFF2-40B4-BE49-F238E27FC236}">
                <a16:creationId xmlns:a16="http://schemas.microsoft.com/office/drawing/2014/main" id="{E20F2FC1-A866-40E4-87F2-9F59CD9C40F2}"/>
              </a:ext>
            </a:extLst>
          </p:cNvPr>
          <p:cNvSpPr>
            <a:spLocks noGrp="1"/>
          </p:cNvSpPr>
          <p:nvPr>
            <p:ph type="title" hasCustomPrompt="1"/>
          </p:nvPr>
        </p:nvSpPr>
        <p:spPr>
          <a:xfrm>
            <a:off x="895350" y="3605213"/>
            <a:ext cx="8185150" cy="995362"/>
          </a:xfrm>
        </p:spPr>
        <p:txBody>
          <a:bodyPr anchor="b">
            <a:normAutofit/>
          </a:bodyPr>
          <a:lstStyle>
            <a:lvl1pPr>
              <a:defRPr sz="6000">
                <a:solidFill>
                  <a:srgbClr val="F4F5F9"/>
                </a:solidFill>
              </a:defRPr>
            </a:lvl1pPr>
          </a:lstStyle>
          <a:p>
            <a:r>
              <a:rPr lang="ko-KR" altLang="en-US" dirty="0"/>
              <a:t>구역 제목</a:t>
            </a:r>
            <a:r>
              <a:rPr lang="en-US" altLang="ko-KR" dirty="0"/>
              <a:t>(</a:t>
            </a:r>
            <a:r>
              <a:rPr lang="ko-KR" altLang="en-US" dirty="0"/>
              <a:t>배경사진 변경</a:t>
            </a:r>
            <a:r>
              <a:rPr lang="en-US" altLang="ko-KR" dirty="0"/>
              <a:t>)</a:t>
            </a:r>
            <a:endParaRPr lang="ko-KR" altLang="en-US" dirty="0"/>
          </a:p>
        </p:txBody>
      </p:sp>
      <p:sp>
        <p:nvSpPr>
          <p:cNvPr id="3" name="텍스트 개체 틀 2">
            <a:extLst>
              <a:ext uri="{FF2B5EF4-FFF2-40B4-BE49-F238E27FC236}">
                <a16:creationId xmlns:a16="http://schemas.microsoft.com/office/drawing/2014/main" id="{56DE44D1-B029-4008-8F5C-EA1C0262D8C7}"/>
              </a:ext>
            </a:extLst>
          </p:cNvPr>
          <p:cNvSpPr>
            <a:spLocks noGrp="1"/>
          </p:cNvSpPr>
          <p:nvPr>
            <p:ph type="body" idx="1" hasCustomPrompt="1"/>
          </p:nvPr>
        </p:nvSpPr>
        <p:spPr>
          <a:xfrm>
            <a:off x="895350" y="4551364"/>
            <a:ext cx="8185150" cy="336550"/>
          </a:xfrm>
        </p:spPr>
        <p:txBody>
          <a:bodyPr>
            <a:noAutofit/>
          </a:bodyPr>
          <a:lstStyle>
            <a:lvl1pPr marL="0" indent="0">
              <a:buNone/>
              <a:defRPr sz="2400">
                <a:solidFill>
                  <a:srgbClr val="DDDFE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dirty="0"/>
              <a:t>부가설명</a:t>
            </a:r>
          </a:p>
        </p:txBody>
      </p:sp>
      <p:sp>
        <p:nvSpPr>
          <p:cNvPr id="7" name="직사각형 6">
            <a:extLst>
              <a:ext uri="{FF2B5EF4-FFF2-40B4-BE49-F238E27FC236}">
                <a16:creationId xmlns:a16="http://schemas.microsoft.com/office/drawing/2014/main" id="{72038771-BFB9-4815-BFCE-C4362A8B8B89}"/>
              </a:ext>
            </a:extLst>
          </p:cNvPr>
          <p:cNvSpPr/>
          <p:nvPr userDrawn="1"/>
        </p:nvSpPr>
        <p:spPr>
          <a:xfrm>
            <a:off x="558800" y="3567112"/>
            <a:ext cx="273050" cy="1358901"/>
          </a:xfrm>
          <a:prstGeom prst="rect">
            <a:avLst/>
          </a:prstGeom>
          <a:solidFill>
            <a:srgbClr val="F140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3269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내용_글">
    <p:spTree>
      <p:nvGrpSpPr>
        <p:cNvPr id="1" name=""/>
        <p:cNvGrpSpPr/>
        <p:nvPr/>
      </p:nvGrpSpPr>
      <p:grpSpPr>
        <a:xfrm>
          <a:off x="0" y="0"/>
          <a:ext cx="0" cy="0"/>
          <a:chOff x="0" y="0"/>
          <a:chExt cx="0" cy="0"/>
        </a:xfrm>
      </p:grpSpPr>
      <p:cxnSp>
        <p:nvCxnSpPr>
          <p:cNvPr id="11" name="직선 연결선 10">
            <a:extLst>
              <a:ext uri="{FF2B5EF4-FFF2-40B4-BE49-F238E27FC236}">
                <a16:creationId xmlns:a16="http://schemas.microsoft.com/office/drawing/2014/main" id="{09330BF5-FE51-4D3D-8112-C562D8A0C964}"/>
              </a:ext>
            </a:extLst>
          </p:cNvPr>
          <p:cNvCxnSpPr>
            <a:cxnSpLocks/>
            <a:stCxn id="2" idx="3"/>
          </p:cNvCxnSpPr>
          <p:nvPr userDrawn="1"/>
        </p:nvCxnSpPr>
        <p:spPr>
          <a:xfrm>
            <a:off x="6705600" y="851498"/>
            <a:ext cx="5486400"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12" name="타원 11">
            <a:extLst>
              <a:ext uri="{FF2B5EF4-FFF2-40B4-BE49-F238E27FC236}">
                <a16:creationId xmlns:a16="http://schemas.microsoft.com/office/drawing/2014/main" id="{13EBA7EB-CC2F-4A86-8EA6-E66E9AE47C40}"/>
              </a:ext>
            </a:extLst>
          </p:cNvPr>
          <p:cNvSpPr/>
          <p:nvPr userDrawn="1"/>
        </p:nvSpPr>
        <p:spPr>
          <a:xfrm>
            <a:off x="-859456" y="-586467"/>
            <a:ext cx="2392981" cy="2259913"/>
          </a:xfrm>
          <a:prstGeom prst="ellipse">
            <a:avLst/>
          </a:prstGeom>
          <a:solidFill>
            <a:srgbClr val="F1404B"/>
          </a:solidFill>
          <a:ln w="127000">
            <a:solidFill>
              <a:srgbClr val="DDDF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내용 개체 틀 2">
            <a:extLst>
              <a:ext uri="{FF2B5EF4-FFF2-40B4-BE49-F238E27FC236}">
                <a16:creationId xmlns:a16="http://schemas.microsoft.com/office/drawing/2014/main" id="{C1145C13-C179-4192-A658-BF2E58B7382C}"/>
              </a:ext>
            </a:extLst>
          </p:cNvPr>
          <p:cNvSpPr>
            <a:spLocks noGrp="1"/>
          </p:cNvSpPr>
          <p:nvPr>
            <p:ph idx="1"/>
          </p:nvPr>
        </p:nvSpPr>
        <p:spPr>
          <a:xfrm>
            <a:off x="1533525" y="1854200"/>
            <a:ext cx="9172576" cy="3803650"/>
          </a:xfrm>
        </p:spPr>
        <p:txBody>
          <a:bodyPr>
            <a:normAutofit/>
          </a:bodyPr>
          <a:lstStyle>
            <a:lvl1pPr marL="342900" indent="-342900">
              <a:buFont typeface="+mj-lt"/>
              <a:buAutoNum type="romanUcPeriod"/>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a:t>마스터 텍스트 스타일 편집</a:t>
            </a:r>
            <a:endParaRPr lang="en-US" altLang="ko-KR" dirty="0"/>
          </a:p>
          <a:p>
            <a:pPr lvl="0"/>
            <a:r>
              <a:rPr lang="ko-KR" altLang="en-US" dirty="0"/>
              <a:t>둘째 수준</a:t>
            </a:r>
            <a:endParaRPr lang="en-US" altLang="ko-KR" dirty="0"/>
          </a:p>
          <a:p>
            <a:pPr lvl="0"/>
            <a:r>
              <a:rPr lang="ko-KR" altLang="en-US" dirty="0"/>
              <a:t>셋째 수준</a:t>
            </a:r>
            <a:endParaRPr lang="en-US" altLang="ko-KR" dirty="0"/>
          </a:p>
          <a:p>
            <a:pPr lvl="0"/>
            <a:r>
              <a:rPr lang="ko-KR" altLang="en-US" dirty="0"/>
              <a:t>넷째 수준</a:t>
            </a:r>
            <a:endParaRPr lang="en-US" altLang="ko-KR" dirty="0"/>
          </a:p>
          <a:p>
            <a:pPr lvl="0"/>
            <a:r>
              <a:rPr lang="ko-KR" altLang="en-US" dirty="0"/>
              <a:t>다섯째 수준</a:t>
            </a:r>
          </a:p>
        </p:txBody>
      </p:sp>
      <p:sp>
        <p:nvSpPr>
          <p:cNvPr id="2" name="제목 1">
            <a:extLst>
              <a:ext uri="{FF2B5EF4-FFF2-40B4-BE49-F238E27FC236}">
                <a16:creationId xmlns:a16="http://schemas.microsoft.com/office/drawing/2014/main" id="{6E9AA7B6-37CF-4D8C-875A-D800AF9F7C7F}"/>
              </a:ext>
            </a:extLst>
          </p:cNvPr>
          <p:cNvSpPr>
            <a:spLocks noGrp="1"/>
          </p:cNvSpPr>
          <p:nvPr>
            <p:ph type="title"/>
          </p:nvPr>
        </p:nvSpPr>
        <p:spPr>
          <a:xfrm>
            <a:off x="1773856" y="543489"/>
            <a:ext cx="4931744" cy="616017"/>
          </a:xfrm>
        </p:spPr>
        <p:txBody>
          <a:bodyPr>
            <a:normAutofit/>
          </a:bodyPr>
          <a:lstStyle>
            <a:lvl1pPr>
              <a:defRPr sz="3600"/>
            </a:lvl1pPr>
          </a:lstStyle>
          <a:p>
            <a:r>
              <a:rPr lang="ko-KR" altLang="en-US" dirty="0"/>
              <a:t>마스터 제목 스타일 편집</a:t>
            </a:r>
          </a:p>
        </p:txBody>
      </p:sp>
      <p:sp>
        <p:nvSpPr>
          <p:cNvPr id="18" name="순서도: 수행의 시작/종료 17">
            <a:extLst>
              <a:ext uri="{FF2B5EF4-FFF2-40B4-BE49-F238E27FC236}">
                <a16:creationId xmlns:a16="http://schemas.microsoft.com/office/drawing/2014/main" id="{C4F33346-25A4-49C9-A7C5-7D5574A56F0B}"/>
              </a:ext>
            </a:extLst>
          </p:cNvPr>
          <p:cNvSpPr/>
          <p:nvPr userDrawn="1"/>
        </p:nvSpPr>
        <p:spPr>
          <a:xfrm>
            <a:off x="10706101" y="6254750"/>
            <a:ext cx="1872342" cy="435429"/>
          </a:xfrm>
          <a:prstGeom prst="flowChartTerminator">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텍스트 개체 틀 19">
            <a:extLst>
              <a:ext uri="{FF2B5EF4-FFF2-40B4-BE49-F238E27FC236}">
                <a16:creationId xmlns:a16="http://schemas.microsoft.com/office/drawing/2014/main" id="{79371987-5C86-4057-B455-FE5133332455}"/>
              </a:ext>
            </a:extLst>
          </p:cNvPr>
          <p:cNvSpPr>
            <a:spLocks noGrp="1"/>
          </p:cNvSpPr>
          <p:nvPr>
            <p:ph type="body" sz="quarter" idx="13" hasCustomPrompt="1"/>
          </p:nvPr>
        </p:nvSpPr>
        <p:spPr>
          <a:xfrm>
            <a:off x="-101600" y="292100"/>
            <a:ext cx="1117600" cy="839096"/>
          </a:xfrm>
        </p:spPr>
        <p:txBody>
          <a:bodyPr>
            <a:noAutofit/>
          </a:bodyPr>
          <a:lstStyle>
            <a:lvl1pPr marL="0" indent="0" algn="r">
              <a:buNone/>
              <a:defRPr sz="5400">
                <a:solidFill>
                  <a:srgbClr val="F4F5F9"/>
                </a:solidFill>
                <a:latin typeface="+mj-lt"/>
              </a:defRPr>
            </a:lvl1pPr>
          </a:lstStyle>
          <a:p>
            <a:pPr lvl="0"/>
            <a:r>
              <a:rPr lang="en-US" altLang="ko-KR" dirty="0"/>
              <a:t>00</a:t>
            </a:r>
            <a:endParaRPr lang="ko-KR" altLang="en-US" dirty="0"/>
          </a:p>
        </p:txBody>
      </p:sp>
      <p:sp>
        <p:nvSpPr>
          <p:cNvPr id="6" name="슬라이드 번호 개체 틀 5">
            <a:extLst>
              <a:ext uri="{FF2B5EF4-FFF2-40B4-BE49-F238E27FC236}">
                <a16:creationId xmlns:a16="http://schemas.microsoft.com/office/drawing/2014/main" id="{980180D7-9CE8-47C1-A2BF-D0BE0F9EC5B3}"/>
              </a:ext>
            </a:extLst>
          </p:cNvPr>
          <p:cNvSpPr>
            <a:spLocks noGrp="1"/>
          </p:cNvSpPr>
          <p:nvPr>
            <p:ph type="sldNum" sz="quarter" idx="12"/>
          </p:nvPr>
        </p:nvSpPr>
        <p:spPr>
          <a:xfrm>
            <a:off x="11099800" y="6287408"/>
            <a:ext cx="992188" cy="365125"/>
          </a:xfrm>
        </p:spPr>
        <p:txBody>
          <a:bodyPr/>
          <a:lstStyle>
            <a:lvl1pPr algn="l">
              <a:defRPr sz="1600">
                <a:solidFill>
                  <a:srgbClr val="F4F5F9"/>
                </a:solidFill>
              </a:defRPr>
            </a:lvl1pPr>
          </a:lstStyle>
          <a:p>
            <a:fld id="{6E85B637-FB07-4D91-A23C-80BDFC83D6E3}" type="slidenum">
              <a:rPr lang="ko-KR" altLang="en-US" smtClean="0"/>
              <a:pPr/>
              <a:t>‹#›</a:t>
            </a:fld>
            <a:endParaRPr lang="ko-KR" altLang="en-US" dirty="0"/>
          </a:p>
        </p:txBody>
      </p:sp>
    </p:spTree>
    <p:extLst>
      <p:ext uri="{BB962C8B-B14F-4D97-AF65-F5344CB8AC3E}">
        <p14:creationId xmlns:p14="http://schemas.microsoft.com/office/powerpoint/2010/main" val="2484127691"/>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내용_미디어 및 글">
    <p:spTree>
      <p:nvGrpSpPr>
        <p:cNvPr id="1" name=""/>
        <p:cNvGrpSpPr/>
        <p:nvPr/>
      </p:nvGrpSpPr>
      <p:grpSpPr>
        <a:xfrm>
          <a:off x="0" y="0"/>
          <a:ext cx="0" cy="0"/>
          <a:chOff x="0" y="0"/>
          <a:chExt cx="0" cy="0"/>
        </a:xfrm>
      </p:grpSpPr>
      <p:cxnSp>
        <p:nvCxnSpPr>
          <p:cNvPr id="11" name="직선 연결선 10">
            <a:extLst>
              <a:ext uri="{FF2B5EF4-FFF2-40B4-BE49-F238E27FC236}">
                <a16:creationId xmlns:a16="http://schemas.microsoft.com/office/drawing/2014/main" id="{09330BF5-FE51-4D3D-8112-C562D8A0C964}"/>
              </a:ext>
            </a:extLst>
          </p:cNvPr>
          <p:cNvCxnSpPr>
            <a:cxnSpLocks/>
            <a:stCxn id="2" idx="3"/>
          </p:cNvCxnSpPr>
          <p:nvPr userDrawn="1"/>
        </p:nvCxnSpPr>
        <p:spPr>
          <a:xfrm>
            <a:off x="6705600" y="851498"/>
            <a:ext cx="5486400"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12" name="타원 11">
            <a:extLst>
              <a:ext uri="{FF2B5EF4-FFF2-40B4-BE49-F238E27FC236}">
                <a16:creationId xmlns:a16="http://schemas.microsoft.com/office/drawing/2014/main" id="{13EBA7EB-CC2F-4A86-8EA6-E66E9AE47C40}"/>
              </a:ext>
            </a:extLst>
          </p:cNvPr>
          <p:cNvSpPr/>
          <p:nvPr userDrawn="1"/>
        </p:nvSpPr>
        <p:spPr>
          <a:xfrm>
            <a:off x="-859456" y="-586467"/>
            <a:ext cx="2392981" cy="2259913"/>
          </a:xfrm>
          <a:prstGeom prst="ellipse">
            <a:avLst/>
          </a:prstGeom>
          <a:solidFill>
            <a:srgbClr val="F1404B"/>
          </a:solidFill>
          <a:ln w="127000">
            <a:solidFill>
              <a:srgbClr val="DDDF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내용 개체 틀 2">
            <a:extLst>
              <a:ext uri="{FF2B5EF4-FFF2-40B4-BE49-F238E27FC236}">
                <a16:creationId xmlns:a16="http://schemas.microsoft.com/office/drawing/2014/main" id="{C1145C13-C179-4192-A658-BF2E58B7382C}"/>
              </a:ext>
            </a:extLst>
          </p:cNvPr>
          <p:cNvSpPr>
            <a:spLocks noGrp="1"/>
          </p:cNvSpPr>
          <p:nvPr>
            <p:ph idx="1" hasCustomPrompt="1"/>
          </p:nvPr>
        </p:nvSpPr>
        <p:spPr>
          <a:xfrm>
            <a:off x="5511801" y="1854200"/>
            <a:ext cx="5194300" cy="38036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a:t>설명</a:t>
            </a:r>
            <a:endParaRPr lang="en-US" altLang="ko-KR" dirty="0"/>
          </a:p>
          <a:p>
            <a:pPr lvl="0"/>
            <a:r>
              <a:rPr lang="ko-KR" altLang="en-US" dirty="0"/>
              <a:t>설명</a:t>
            </a:r>
            <a:endParaRPr lang="en-US" altLang="ko-KR" dirty="0"/>
          </a:p>
          <a:p>
            <a:pPr lvl="0"/>
            <a:r>
              <a:rPr lang="ko-KR" altLang="en-US" dirty="0"/>
              <a:t>설명</a:t>
            </a:r>
          </a:p>
        </p:txBody>
      </p:sp>
      <p:sp>
        <p:nvSpPr>
          <p:cNvPr id="2" name="제목 1">
            <a:extLst>
              <a:ext uri="{FF2B5EF4-FFF2-40B4-BE49-F238E27FC236}">
                <a16:creationId xmlns:a16="http://schemas.microsoft.com/office/drawing/2014/main" id="{6E9AA7B6-37CF-4D8C-875A-D800AF9F7C7F}"/>
              </a:ext>
            </a:extLst>
          </p:cNvPr>
          <p:cNvSpPr>
            <a:spLocks noGrp="1"/>
          </p:cNvSpPr>
          <p:nvPr>
            <p:ph type="title"/>
          </p:nvPr>
        </p:nvSpPr>
        <p:spPr>
          <a:xfrm>
            <a:off x="1773856" y="543489"/>
            <a:ext cx="4931744" cy="616017"/>
          </a:xfrm>
        </p:spPr>
        <p:txBody>
          <a:bodyPr>
            <a:normAutofit/>
          </a:bodyPr>
          <a:lstStyle>
            <a:lvl1pPr>
              <a:defRPr sz="3600"/>
            </a:lvl1pPr>
          </a:lstStyle>
          <a:p>
            <a:r>
              <a:rPr lang="ko-KR" altLang="en-US" dirty="0"/>
              <a:t>마스터 제목 스타일 편집</a:t>
            </a:r>
          </a:p>
        </p:txBody>
      </p:sp>
      <p:sp>
        <p:nvSpPr>
          <p:cNvPr id="18" name="순서도: 수행의 시작/종료 17">
            <a:extLst>
              <a:ext uri="{FF2B5EF4-FFF2-40B4-BE49-F238E27FC236}">
                <a16:creationId xmlns:a16="http://schemas.microsoft.com/office/drawing/2014/main" id="{C4F33346-25A4-49C9-A7C5-7D5574A56F0B}"/>
              </a:ext>
            </a:extLst>
          </p:cNvPr>
          <p:cNvSpPr/>
          <p:nvPr userDrawn="1"/>
        </p:nvSpPr>
        <p:spPr>
          <a:xfrm>
            <a:off x="10706101" y="6254750"/>
            <a:ext cx="1872342" cy="435429"/>
          </a:xfrm>
          <a:prstGeom prst="flowChartTerminator">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텍스트 개체 틀 19">
            <a:extLst>
              <a:ext uri="{FF2B5EF4-FFF2-40B4-BE49-F238E27FC236}">
                <a16:creationId xmlns:a16="http://schemas.microsoft.com/office/drawing/2014/main" id="{79371987-5C86-4057-B455-FE5133332455}"/>
              </a:ext>
            </a:extLst>
          </p:cNvPr>
          <p:cNvSpPr>
            <a:spLocks noGrp="1"/>
          </p:cNvSpPr>
          <p:nvPr>
            <p:ph type="body" sz="quarter" idx="13" hasCustomPrompt="1"/>
          </p:nvPr>
        </p:nvSpPr>
        <p:spPr>
          <a:xfrm>
            <a:off x="-101600" y="292100"/>
            <a:ext cx="1117600" cy="839096"/>
          </a:xfrm>
        </p:spPr>
        <p:txBody>
          <a:bodyPr>
            <a:noAutofit/>
          </a:bodyPr>
          <a:lstStyle>
            <a:lvl1pPr marL="0" indent="0" algn="r">
              <a:buNone/>
              <a:defRPr sz="5400">
                <a:solidFill>
                  <a:srgbClr val="F4F5F9"/>
                </a:solidFill>
                <a:latin typeface="+mj-lt"/>
              </a:defRPr>
            </a:lvl1pPr>
          </a:lstStyle>
          <a:p>
            <a:pPr lvl="0"/>
            <a:r>
              <a:rPr lang="en-US" altLang="ko-KR" dirty="0"/>
              <a:t>00</a:t>
            </a:r>
            <a:endParaRPr lang="ko-KR" altLang="en-US" dirty="0"/>
          </a:p>
        </p:txBody>
      </p:sp>
      <p:sp>
        <p:nvSpPr>
          <p:cNvPr id="6" name="슬라이드 번호 개체 틀 5">
            <a:extLst>
              <a:ext uri="{FF2B5EF4-FFF2-40B4-BE49-F238E27FC236}">
                <a16:creationId xmlns:a16="http://schemas.microsoft.com/office/drawing/2014/main" id="{980180D7-9CE8-47C1-A2BF-D0BE0F9EC5B3}"/>
              </a:ext>
            </a:extLst>
          </p:cNvPr>
          <p:cNvSpPr>
            <a:spLocks noGrp="1"/>
          </p:cNvSpPr>
          <p:nvPr>
            <p:ph type="sldNum" sz="quarter" idx="12"/>
          </p:nvPr>
        </p:nvSpPr>
        <p:spPr>
          <a:xfrm>
            <a:off x="11099800" y="6287408"/>
            <a:ext cx="992188" cy="365125"/>
          </a:xfrm>
        </p:spPr>
        <p:txBody>
          <a:bodyPr/>
          <a:lstStyle>
            <a:lvl1pPr algn="l">
              <a:defRPr sz="1600">
                <a:solidFill>
                  <a:srgbClr val="F4F5F9"/>
                </a:solidFill>
              </a:defRPr>
            </a:lvl1pPr>
          </a:lstStyle>
          <a:p>
            <a:fld id="{6E85B637-FB07-4D91-A23C-80BDFC83D6E3}" type="slidenum">
              <a:rPr lang="ko-KR" altLang="en-US" smtClean="0"/>
              <a:pPr/>
              <a:t>‹#›</a:t>
            </a:fld>
            <a:endParaRPr lang="ko-KR" altLang="en-US" dirty="0"/>
          </a:p>
        </p:txBody>
      </p:sp>
      <p:sp>
        <p:nvSpPr>
          <p:cNvPr id="13" name="내용 개체 틀 2">
            <a:extLst>
              <a:ext uri="{FF2B5EF4-FFF2-40B4-BE49-F238E27FC236}">
                <a16:creationId xmlns:a16="http://schemas.microsoft.com/office/drawing/2014/main" id="{38340B11-3220-438C-BFBF-856F8CEFFF04}"/>
              </a:ext>
            </a:extLst>
          </p:cNvPr>
          <p:cNvSpPr>
            <a:spLocks noGrp="1"/>
          </p:cNvSpPr>
          <p:nvPr>
            <p:ph idx="14" hasCustomPrompt="1"/>
          </p:nvPr>
        </p:nvSpPr>
        <p:spPr>
          <a:xfrm>
            <a:off x="1511299" y="1854200"/>
            <a:ext cx="3805200" cy="38036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a:t>기타</a:t>
            </a:r>
          </a:p>
        </p:txBody>
      </p:sp>
    </p:spTree>
    <p:extLst>
      <p:ext uri="{BB962C8B-B14F-4D97-AF65-F5344CB8AC3E}">
        <p14:creationId xmlns:p14="http://schemas.microsoft.com/office/powerpoint/2010/main" val="184897626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내용_간단">
    <p:spTree>
      <p:nvGrpSpPr>
        <p:cNvPr id="1" name=""/>
        <p:cNvGrpSpPr/>
        <p:nvPr/>
      </p:nvGrpSpPr>
      <p:grpSpPr>
        <a:xfrm>
          <a:off x="0" y="0"/>
          <a:ext cx="0" cy="0"/>
          <a:chOff x="0" y="0"/>
          <a:chExt cx="0" cy="0"/>
        </a:xfrm>
      </p:grpSpPr>
      <p:cxnSp>
        <p:nvCxnSpPr>
          <p:cNvPr id="11" name="직선 연결선 10">
            <a:extLst>
              <a:ext uri="{FF2B5EF4-FFF2-40B4-BE49-F238E27FC236}">
                <a16:creationId xmlns:a16="http://schemas.microsoft.com/office/drawing/2014/main" id="{09330BF5-FE51-4D3D-8112-C562D8A0C964}"/>
              </a:ext>
            </a:extLst>
          </p:cNvPr>
          <p:cNvCxnSpPr>
            <a:cxnSpLocks/>
            <a:stCxn id="2" idx="3"/>
          </p:cNvCxnSpPr>
          <p:nvPr userDrawn="1"/>
        </p:nvCxnSpPr>
        <p:spPr>
          <a:xfrm>
            <a:off x="6705600" y="851498"/>
            <a:ext cx="5486400"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12" name="타원 11">
            <a:extLst>
              <a:ext uri="{FF2B5EF4-FFF2-40B4-BE49-F238E27FC236}">
                <a16:creationId xmlns:a16="http://schemas.microsoft.com/office/drawing/2014/main" id="{13EBA7EB-CC2F-4A86-8EA6-E66E9AE47C40}"/>
              </a:ext>
            </a:extLst>
          </p:cNvPr>
          <p:cNvSpPr/>
          <p:nvPr userDrawn="1"/>
        </p:nvSpPr>
        <p:spPr>
          <a:xfrm>
            <a:off x="-859456" y="-586467"/>
            <a:ext cx="2392981" cy="2259913"/>
          </a:xfrm>
          <a:prstGeom prst="ellipse">
            <a:avLst/>
          </a:prstGeom>
          <a:solidFill>
            <a:srgbClr val="F1404B"/>
          </a:solidFill>
          <a:ln w="127000">
            <a:solidFill>
              <a:srgbClr val="DDDF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내용 개체 틀 2">
            <a:extLst>
              <a:ext uri="{FF2B5EF4-FFF2-40B4-BE49-F238E27FC236}">
                <a16:creationId xmlns:a16="http://schemas.microsoft.com/office/drawing/2014/main" id="{C1145C13-C179-4192-A658-BF2E58B7382C}"/>
              </a:ext>
            </a:extLst>
          </p:cNvPr>
          <p:cNvSpPr>
            <a:spLocks noGrp="1"/>
          </p:cNvSpPr>
          <p:nvPr>
            <p:ph idx="1" hasCustomPrompt="1"/>
          </p:nvPr>
        </p:nvSpPr>
        <p:spPr>
          <a:xfrm>
            <a:off x="3477057" y="4257942"/>
            <a:ext cx="2439556" cy="13144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err="1"/>
              <a:t>글내용</a:t>
            </a:r>
            <a:endParaRPr lang="ko-KR" altLang="en-US" dirty="0"/>
          </a:p>
        </p:txBody>
      </p:sp>
      <p:sp>
        <p:nvSpPr>
          <p:cNvPr id="2" name="제목 1">
            <a:extLst>
              <a:ext uri="{FF2B5EF4-FFF2-40B4-BE49-F238E27FC236}">
                <a16:creationId xmlns:a16="http://schemas.microsoft.com/office/drawing/2014/main" id="{6E9AA7B6-37CF-4D8C-875A-D800AF9F7C7F}"/>
              </a:ext>
            </a:extLst>
          </p:cNvPr>
          <p:cNvSpPr>
            <a:spLocks noGrp="1"/>
          </p:cNvSpPr>
          <p:nvPr>
            <p:ph type="title"/>
          </p:nvPr>
        </p:nvSpPr>
        <p:spPr>
          <a:xfrm>
            <a:off x="1773856" y="543489"/>
            <a:ext cx="4931744" cy="616017"/>
          </a:xfrm>
        </p:spPr>
        <p:txBody>
          <a:bodyPr>
            <a:normAutofit/>
          </a:bodyPr>
          <a:lstStyle>
            <a:lvl1pPr>
              <a:defRPr sz="3600"/>
            </a:lvl1pPr>
          </a:lstStyle>
          <a:p>
            <a:r>
              <a:rPr lang="ko-KR" altLang="en-US" dirty="0"/>
              <a:t>마스터 제목 스타일 편집</a:t>
            </a:r>
          </a:p>
        </p:txBody>
      </p:sp>
      <p:sp>
        <p:nvSpPr>
          <p:cNvPr id="18" name="순서도: 수행의 시작/종료 17">
            <a:extLst>
              <a:ext uri="{FF2B5EF4-FFF2-40B4-BE49-F238E27FC236}">
                <a16:creationId xmlns:a16="http://schemas.microsoft.com/office/drawing/2014/main" id="{C4F33346-25A4-49C9-A7C5-7D5574A56F0B}"/>
              </a:ext>
            </a:extLst>
          </p:cNvPr>
          <p:cNvSpPr/>
          <p:nvPr userDrawn="1"/>
        </p:nvSpPr>
        <p:spPr>
          <a:xfrm>
            <a:off x="10706101" y="6254750"/>
            <a:ext cx="1872342" cy="435429"/>
          </a:xfrm>
          <a:prstGeom prst="flowChartTerminator">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텍스트 개체 틀 19">
            <a:extLst>
              <a:ext uri="{FF2B5EF4-FFF2-40B4-BE49-F238E27FC236}">
                <a16:creationId xmlns:a16="http://schemas.microsoft.com/office/drawing/2014/main" id="{79371987-5C86-4057-B455-FE5133332455}"/>
              </a:ext>
            </a:extLst>
          </p:cNvPr>
          <p:cNvSpPr>
            <a:spLocks noGrp="1"/>
          </p:cNvSpPr>
          <p:nvPr>
            <p:ph type="body" sz="quarter" idx="13" hasCustomPrompt="1"/>
          </p:nvPr>
        </p:nvSpPr>
        <p:spPr>
          <a:xfrm>
            <a:off x="-101600" y="292100"/>
            <a:ext cx="1117600" cy="839096"/>
          </a:xfrm>
        </p:spPr>
        <p:txBody>
          <a:bodyPr>
            <a:noAutofit/>
          </a:bodyPr>
          <a:lstStyle>
            <a:lvl1pPr marL="0" indent="0" algn="r">
              <a:buNone/>
              <a:defRPr sz="5400">
                <a:solidFill>
                  <a:srgbClr val="F4F5F9"/>
                </a:solidFill>
                <a:latin typeface="+mj-lt"/>
              </a:defRPr>
            </a:lvl1pPr>
          </a:lstStyle>
          <a:p>
            <a:pPr lvl="0"/>
            <a:r>
              <a:rPr lang="en-US" altLang="ko-KR" dirty="0"/>
              <a:t>00</a:t>
            </a:r>
            <a:endParaRPr lang="ko-KR" altLang="en-US" dirty="0"/>
          </a:p>
        </p:txBody>
      </p:sp>
      <p:sp>
        <p:nvSpPr>
          <p:cNvPr id="6" name="슬라이드 번호 개체 틀 5">
            <a:extLst>
              <a:ext uri="{FF2B5EF4-FFF2-40B4-BE49-F238E27FC236}">
                <a16:creationId xmlns:a16="http://schemas.microsoft.com/office/drawing/2014/main" id="{980180D7-9CE8-47C1-A2BF-D0BE0F9EC5B3}"/>
              </a:ext>
            </a:extLst>
          </p:cNvPr>
          <p:cNvSpPr>
            <a:spLocks noGrp="1"/>
          </p:cNvSpPr>
          <p:nvPr>
            <p:ph type="sldNum" sz="quarter" idx="12"/>
          </p:nvPr>
        </p:nvSpPr>
        <p:spPr>
          <a:xfrm>
            <a:off x="11099800" y="6287408"/>
            <a:ext cx="992188" cy="365125"/>
          </a:xfrm>
        </p:spPr>
        <p:txBody>
          <a:bodyPr/>
          <a:lstStyle>
            <a:lvl1pPr algn="l">
              <a:defRPr sz="1600">
                <a:solidFill>
                  <a:srgbClr val="F4F5F9"/>
                </a:solidFill>
              </a:defRPr>
            </a:lvl1pPr>
          </a:lstStyle>
          <a:p>
            <a:fld id="{6E85B637-FB07-4D91-A23C-80BDFC83D6E3}" type="slidenum">
              <a:rPr lang="ko-KR" altLang="en-US" smtClean="0"/>
              <a:pPr/>
              <a:t>‹#›</a:t>
            </a:fld>
            <a:endParaRPr lang="ko-KR" altLang="en-US" dirty="0"/>
          </a:p>
        </p:txBody>
      </p:sp>
      <p:sp>
        <p:nvSpPr>
          <p:cNvPr id="5" name="그림 개체 틀 4">
            <a:extLst>
              <a:ext uri="{FF2B5EF4-FFF2-40B4-BE49-F238E27FC236}">
                <a16:creationId xmlns:a16="http://schemas.microsoft.com/office/drawing/2014/main" id="{0E0C8D79-EA0B-465E-95A0-72CF9FCAB9A7}"/>
              </a:ext>
            </a:extLst>
          </p:cNvPr>
          <p:cNvSpPr>
            <a:spLocks noGrp="1"/>
          </p:cNvSpPr>
          <p:nvPr>
            <p:ph type="pic" sz="quarter" idx="14"/>
          </p:nvPr>
        </p:nvSpPr>
        <p:spPr>
          <a:xfrm>
            <a:off x="3821043" y="1888892"/>
            <a:ext cx="1850241" cy="2160000"/>
          </a:xfrm>
        </p:spPr>
        <p:txBody>
          <a:bodyPr lIns="360000" tIns="360000" rIns="360000" bIns="360000"/>
          <a:lstStyle/>
          <a:p>
            <a:endParaRPr lang="ko-KR" altLang="en-US"/>
          </a:p>
        </p:txBody>
      </p:sp>
      <p:sp>
        <p:nvSpPr>
          <p:cNvPr id="13" name="내용 개체 틀 2">
            <a:extLst>
              <a:ext uri="{FF2B5EF4-FFF2-40B4-BE49-F238E27FC236}">
                <a16:creationId xmlns:a16="http://schemas.microsoft.com/office/drawing/2014/main" id="{01987686-002E-4B1E-86BA-DAA6526147F8}"/>
              </a:ext>
            </a:extLst>
          </p:cNvPr>
          <p:cNvSpPr>
            <a:spLocks noGrp="1"/>
          </p:cNvSpPr>
          <p:nvPr>
            <p:ph idx="15" hasCustomPrompt="1"/>
          </p:nvPr>
        </p:nvSpPr>
        <p:spPr>
          <a:xfrm>
            <a:off x="6490131" y="4257942"/>
            <a:ext cx="2439556" cy="13144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err="1"/>
              <a:t>글내용</a:t>
            </a:r>
            <a:endParaRPr lang="ko-KR" altLang="en-US" dirty="0"/>
          </a:p>
        </p:txBody>
      </p:sp>
      <p:sp>
        <p:nvSpPr>
          <p:cNvPr id="15" name="내용 개체 틀 2">
            <a:extLst>
              <a:ext uri="{FF2B5EF4-FFF2-40B4-BE49-F238E27FC236}">
                <a16:creationId xmlns:a16="http://schemas.microsoft.com/office/drawing/2014/main" id="{A598B3AA-0BEB-4CB3-B5B7-E952431ECDB7}"/>
              </a:ext>
            </a:extLst>
          </p:cNvPr>
          <p:cNvSpPr>
            <a:spLocks noGrp="1"/>
          </p:cNvSpPr>
          <p:nvPr>
            <p:ph idx="17" hasCustomPrompt="1"/>
          </p:nvPr>
        </p:nvSpPr>
        <p:spPr>
          <a:xfrm>
            <a:off x="9414238" y="4257942"/>
            <a:ext cx="2439556" cy="13144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err="1"/>
              <a:t>글내용</a:t>
            </a:r>
            <a:endParaRPr lang="ko-KR" altLang="en-US" dirty="0"/>
          </a:p>
        </p:txBody>
      </p:sp>
      <p:cxnSp>
        <p:nvCxnSpPr>
          <p:cNvPr id="8" name="직선 연결선 7">
            <a:extLst>
              <a:ext uri="{FF2B5EF4-FFF2-40B4-BE49-F238E27FC236}">
                <a16:creationId xmlns:a16="http://schemas.microsoft.com/office/drawing/2014/main" id="{1EAB4F17-E8AF-484C-B2AB-65BEA4790750}"/>
              </a:ext>
            </a:extLst>
          </p:cNvPr>
          <p:cNvCxnSpPr>
            <a:cxnSpLocks/>
          </p:cNvCxnSpPr>
          <p:nvPr userDrawn="1"/>
        </p:nvCxnSpPr>
        <p:spPr>
          <a:xfrm>
            <a:off x="6182927" y="1871800"/>
            <a:ext cx="0" cy="379095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cxnSp>
        <p:nvCxnSpPr>
          <p:cNvPr id="17" name="직선 연결선 16">
            <a:extLst>
              <a:ext uri="{FF2B5EF4-FFF2-40B4-BE49-F238E27FC236}">
                <a16:creationId xmlns:a16="http://schemas.microsoft.com/office/drawing/2014/main" id="{E57261E4-AD4C-4D43-B2B7-992355BBED6F}"/>
              </a:ext>
            </a:extLst>
          </p:cNvPr>
          <p:cNvCxnSpPr>
            <a:cxnSpLocks/>
          </p:cNvCxnSpPr>
          <p:nvPr userDrawn="1"/>
        </p:nvCxnSpPr>
        <p:spPr>
          <a:xfrm>
            <a:off x="9171962" y="1781442"/>
            <a:ext cx="0" cy="379095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19" name="그림 개체 틀 4">
            <a:extLst>
              <a:ext uri="{FF2B5EF4-FFF2-40B4-BE49-F238E27FC236}">
                <a16:creationId xmlns:a16="http://schemas.microsoft.com/office/drawing/2014/main" id="{AD13C406-876E-43F6-8C5B-C62F158EF24A}"/>
              </a:ext>
            </a:extLst>
          </p:cNvPr>
          <p:cNvSpPr>
            <a:spLocks noGrp="1"/>
          </p:cNvSpPr>
          <p:nvPr>
            <p:ph type="pic" sz="quarter" idx="18"/>
          </p:nvPr>
        </p:nvSpPr>
        <p:spPr>
          <a:xfrm>
            <a:off x="6756446" y="1888892"/>
            <a:ext cx="1850241" cy="2160000"/>
          </a:xfrm>
        </p:spPr>
        <p:txBody>
          <a:bodyPr lIns="360000" tIns="360000" rIns="360000" bIns="360000"/>
          <a:lstStyle/>
          <a:p>
            <a:endParaRPr lang="ko-KR" altLang="en-US"/>
          </a:p>
        </p:txBody>
      </p:sp>
      <p:sp>
        <p:nvSpPr>
          <p:cNvPr id="21" name="그림 개체 틀 4">
            <a:extLst>
              <a:ext uri="{FF2B5EF4-FFF2-40B4-BE49-F238E27FC236}">
                <a16:creationId xmlns:a16="http://schemas.microsoft.com/office/drawing/2014/main" id="{F2D57544-F2AC-4674-9A7B-2207BCDE0489}"/>
              </a:ext>
            </a:extLst>
          </p:cNvPr>
          <p:cNvSpPr>
            <a:spLocks noGrp="1"/>
          </p:cNvSpPr>
          <p:nvPr>
            <p:ph type="pic" sz="quarter" idx="19"/>
          </p:nvPr>
        </p:nvSpPr>
        <p:spPr>
          <a:xfrm>
            <a:off x="9758224" y="1888892"/>
            <a:ext cx="1850241" cy="2160000"/>
          </a:xfrm>
        </p:spPr>
        <p:txBody>
          <a:bodyPr lIns="360000" tIns="360000" rIns="360000" bIns="360000"/>
          <a:lstStyle/>
          <a:p>
            <a:endParaRPr lang="ko-KR" altLang="en-US"/>
          </a:p>
        </p:txBody>
      </p:sp>
      <p:sp>
        <p:nvSpPr>
          <p:cNvPr id="16" name="내용 개체 틀 2">
            <a:extLst>
              <a:ext uri="{FF2B5EF4-FFF2-40B4-BE49-F238E27FC236}">
                <a16:creationId xmlns:a16="http://schemas.microsoft.com/office/drawing/2014/main" id="{9B2CE4B4-659C-4B7D-8C7B-CDB08FA15511}"/>
              </a:ext>
            </a:extLst>
          </p:cNvPr>
          <p:cNvSpPr>
            <a:spLocks noGrp="1"/>
          </p:cNvSpPr>
          <p:nvPr>
            <p:ph idx="20" hasCustomPrompt="1"/>
          </p:nvPr>
        </p:nvSpPr>
        <p:spPr>
          <a:xfrm>
            <a:off x="413414" y="4257942"/>
            <a:ext cx="2439556" cy="1314450"/>
          </a:xfrm>
        </p:spPr>
        <p:txBody>
          <a:bodyPr>
            <a:normAutofit/>
          </a:bodyPr>
          <a:lstStyle>
            <a:lvl1pPr marL="0" indent="0">
              <a:buFont typeface="+mj-lt"/>
              <a:buNone/>
              <a:defRPr sz="2000"/>
            </a:lvl1pPr>
            <a:lvl2pPr marL="457200" indent="0">
              <a:buFont typeface="+mj-lt"/>
              <a:buNone/>
              <a:defRPr sz="1600"/>
            </a:lvl2pPr>
            <a:lvl3pPr marL="914400" indent="0">
              <a:buFont typeface="+mj-lt"/>
              <a:buNone/>
              <a:defRPr sz="1600"/>
            </a:lvl3pPr>
            <a:lvl4pPr marL="1371600" indent="0">
              <a:buFont typeface="+mj-lt"/>
              <a:buNone/>
              <a:defRPr sz="1600"/>
            </a:lvl4pPr>
            <a:lvl5pPr marL="1828800" indent="0">
              <a:buFont typeface="+mj-lt"/>
              <a:buNone/>
              <a:defRPr sz="1600"/>
            </a:lvl5pPr>
          </a:lstStyle>
          <a:p>
            <a:pPr lvl="0"/>
            <a:r>
              <a:rPr lang="ko-KR" altLang="en-US" dirty="0" err="1"/>
              <a:t>글내용</a:t>
            </a:r>
            <a:endParaRPr lang="ko-KR" altLang="en-US" dirty="0"/>
          </a:p>
        </p:txBody>
      </p:sp>
      <p:cxnSp>
        <p:nvCxnSpPr>
          <p:cNvPr id="23" name="직선 연결선 22">
            <a:extLst>
              <a:ext uri="{FF2B5EF4-FFF2-40B4-BE49-F238E27FC236}">
                <a16:creationId xmlns:a16="http://schemas.microsoft.com/office/drawing/2014/main" id="{7134998F-EE7C-4F3D-99E8-788ECD7DD751}"/>
              </a:ext>
            </a:extLst>
          </p:cNvPr>
          <p:cNvCxnSpPr>
            <a:cxnSpLocks/>
          </p:cNvCxnSpPr>
          <p:nvPr userDrawn="1"/>
        </p:nvCxnSpPr>
        <p:spPr>
          <a:xfrm>
            <a:off x="3153206" y="1781442"/>
            <a:ext cx="0" cy="379095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22" name="그림 개체 틀 4">
            <a:extLst>
              <a:ext uri="{FF2B5EF4-FFF2-40B4-BE49-F238E27FC236}">
                <a16:creationId xmlns:a16="http://schemas.microsoft.com/office/drawing/2014/main" id="{3EC3C2FA-3CD1-472E-B2CE-591E5D182175}"/>
              </a:ext>
            </a:extLst>
          </p:cNvPr>
          <p:cNvSpPr>
            <a:spLocks noGrp="1"/>
          </p:cNvSpPr>
          <p:nvPr>
            <p:ph type="pic" sz="quarter" idx="21"/>
          </p:nvPr>
        </p:nvSpPr>
        <p:spPr>
          <a:xfrm>
            <a:off x="757400" y="1888892"/>
            <a:ext cx="1850241" cy="2160000"/>
          </a:xfrm>
        </p:spPr>
        <p:txBody>
          <a:bodyPr lIns="360000" tIns="360000" rIns="360000" bIns="360000"/>
          <a:lstStyle/>
          <a:p>
            <a:endParaRPr lang="ko-KR" altLang="en-US"/>
          </a:p>
        </p:txBody>
      </p:sp>
    </p:spTree>
    <p:extLst>
      <p:ext uri="{BB962C8B-B14F-4D97-AF65-F5344CB8AC3E}">
        <p14:creationId xmlns:p14="http://schemas.microsoft.com/office/powerpoint/2010/main" val="3714049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nodePh="1">
                                  <p:stCondLst>
                                    <p:cond delay="0"/>
                                  </p:stCondLst>
                                  <p:endCondLst>
                                    <p:cond evt="begin" delay="0">
                                      <p:tn val="5"/>
                                    </p:cond>
                                  </p:end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nodePh="1">
                                  <p:stCondLst>
                                    <p:cond delay="0"/>
                                  </p:stCondLst>
                                  <p:endCondLst>
                                    <p:cond evt="begin" delay="0">
                                      <p:tn val="19"/>
                                    </p:cond>
                                  </p:end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 calcmode="lin" valueType="num">
                                      <p:cBhvr additive="base">
                                        <p:cTn id="2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3">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nodePh="1">
                                  <p:stCondLst>
                                    <p:cond delay="0"/>
                                  </p:stCondLst>
                                  <p:endCondLst>
                                    <p:cond evt="begin" delay="0">
                                      <p:tn val="29"/>
                                    </p:cond>
                                  </p:end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
                                            <p:txEl>
                                              <p:pRg st="0" end="0"/>
                                            </p:txEl>
                                          </p:spTgt>
                                        </p:tgtEl>
                                        <p:attrNameLst>
                                          <p:attrName>style.visibility</p:attrName>
                                        </p:attrNameLst>
                                      </p:cBhvr>
                                      <p:to>
                                        <p:strVal val="visible"/>
                                      </p:to>
                                    </p:set>
                                    <p:anim calcmode="lin" valueType="num">
                                      <p:cBhvr additive="base">
                                        <p:cTn id="3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nodePh="1">
                                  <p:stCondLst>
                                    <p:cond delay="0"/>
                                  </p:stCondLst>
                                  <p:endCondLst>
                                    <p:cond evt="begin" delay="0">
                                      <p:tn val="39"/>
                                    </p:cond>
                                  </p:end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500" fill="hold"/>
                                        <p:tgtEl>
                                          <p:spTgt spid="21"/>
                                        </p:tgtEl>
                                        <p:attrNameLst>
                                          <p:attrName>ppt_x</p:attrName>
                                        </p:attrNameLst>
                                      </p:cBhvr>
                                      <p:tavLst>
                                        <p:tav tm="0">
                                          <p:val>
                                            <p:strVal val="#ppt_x"/>
                                          </p:val>
                                        </p:tav>
                                        <p:tav tm="100000">
                                          <p:val>
                                            <p:strVal val="#ppt_x"/>
                                          </p:val>
                                        </p:tav>
                                      </p:tavLst>
                                    </p:anim>
                                    <p:anim calcmode="lin" valueType="num">
                                      <p:cBhvr additive="base">
                                        <p:cTn id="4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Lst>
      </p:bldP>
      <p:bldP spid="5" grpId="0"/>
      <p:bldP spid="13" grpId="0" build="p">
        <p:tmplLst>
          <p:tmpl lvl="1">
            <p:tnLst>
              <p:par>
                <p:cTn presetID="2" presetClass="entr" presetSubtype="4"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ppt_x"/>
                          </p:val>
                        </p:tav>
                        <p:tav tm="100000">
                          <p:val>
                            <p:strVal val="#ppt_x"/>
                          </p:val>
                        </p:tav>
                      </p:tavLst>
                    </p:anim>
                    <p:anim calcmode="lin" valueType="num">
                      <p:cBhvr additive="base">
                        <p:cTn dur="500" fill="hold"/>
                        <p:tgtEl>
                          <p:spTgt spid="13"/>
                        </p:tgtEl>
                        <p:attrNameLst>
                          <p:attrName>ppt_y</p:attrName>
                        </p:attrNameLst>
                      </p:cBhvr>
                      <p:tavLst>
                        <p:tav tm="0">
                          <p:val>
                            <p:strVal val="1+#ppt_h/2"/>
                          </p:val>
                        </p:tav>
                        <p:tav tm="100000">
                          <p:val>
                            <p:strVal val="#ppt_y"/>
                          </p:val>
                        </p:tav>
                      </p:tavLst>
                    </p:anim>
                  </p:childTnLst>
                </p:cTn>
              </p:par>
            </p:tnLst>
          </p:tmpl>
        </p:tmplLst>
      </p:bldP>
      <p:bldP spid="15" grpId="0" build="p">
        <p:tmplLst>
          <p:tmpl lvl="1">
            <p:tnLst>
              <p:par>
                <p:cTn presetID="2" presetClass="entr" presetSubtype="4"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ppt_x"/>
                          </p:val>
                        </p:tav>
                        <p:tav tm="100000">
                          <p:val>
                            <p:strVal val="#ppt_x"/>
                          </p:val>
                        </p:tav>
                      </p:tavLst>
                    </p:anim>
                    <p:anim calcmode="lin" valueType="num">
                      <p:cBhvr additive="base">
                        <p:cTn dur="500" fill="hold"/>
                        <p:tgtEl>
                          <p:spTgt spid="15"/>
                        </p:tgtEl>
                        <p:attrNameLst>
                          <p:attrName>ppt_y</p:attrName>
                        </p:attrNameLst>
                      </p:cBhvr>
                      <p:tavLst>
                        <p:tav tm="0">
                          <p:val>
                            <p:strVal val="1+#ppt_h/2"/>
                          </p:val>
                        </p:tav>
                        <p:tav tm="100000">
                          <p:val>
                            <p:strVal val="#ppt_y"/>
                          </p:val>
                        </p:tav>
                      </p:tavLst>
                    </p:anim>
                  </p:childTnLst>
                </p:cTn>
              </p:par>
            </p:tnLst>
          </p:tmpl>
        </p:tmplLst>
      </p:bldP>
      <p:bldP spid="19" grpId="0"/>
      <p:bldP spid="21" grpId="0"/>
      <p:bldP spid="16" grpId="0" build="p">
        <p:tmplLst>
          <p:tmpl lvl="1">
            <p:tnLst>
              <p:par>
                <p:cTn presetID="2" presetClass="entr" presetSubtype="4"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ppt_x"/>
                          </p:val>
                        </p:tav>
                        <p:tav tm="100000">
                          <p:val>
                            <p:strVal val="#ppt_x"/>
                          </p:val>
                        </p:tav>
                      </p:tavLst>
                    </p:anim>
                    <p:anim calcmode="lin" valueType="num">
                      <p:cBhvr additive="base">
                        <p:cTn dur="500" fill="hold"/>
                        <p:tgtEl>
                          <p:spTgt spid="16"/>
                        </p:tgtEl>
                        <p:attrNameLst>
                          <p:attrName>ppt_y</p:attrName>
                        </p:attrNameLst>
                      </p:cBhvr>
                      <p:tavLst>
                        <p:tav tm="0">
                          <p:val>
                            <p:strVal val="1+#ppt_h/2"/>
                          </p:val>
                        </p:tav>
                        <p:tav tm="100000">
                          <p:val>
                            <p:strVal val="#ppt_y"/>
                          </p:val>
                        </p:tav>
                      </p:tavLst>
                    </p:anim>
                  </p:childTnLst>
                </p:cTn>
              </p:par>
            </p:tnLst>
          </p:tmpl>
        </p:tmplLst>
      </p:bldP>
      <p:bldP spid="22" grpId="0"/>
    </p:bldLst>
  </p:timing>
  <p:hf hdr="0" ftr="0" dt="0"/>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내용_빈화면">
    <p:spTree>
      <p:nvGrpSpPr>
        <p:cNvPr id="1" name=""/>
        <p:cNvGrpSpPr/>
        <p:nvPr/>
      </p:nvGrpSpPr>
      <p:grpSpPr>
        <a:xfrm>
          <a:off x="0" y="0"/>
          <a:ext cx="0" cy="0"/>
          <a:chOff x="0" y="0"/>
          <a:chExt cx="0" cy="0"/>
        </a:xfrm>
      </p:grpSpPr>
      <p:cxnSp>
        <p:nvCxnSpPr>
          <p:cNvPr id="11" name="직선 연결선 10">
            <a:extLst>
              <a:ext uri="{FF2B5EF4-FFF2-40B4-BE49-F238E27FC236}">
                <a16:creationId xmlns:a16="http://schemas.microsoft.com/office/drawing/2014/main" id="{09330BF5-FE51-4D3D-8112-C562D8A0C964}"/>
              </a:ext>
            </a:extLst>
          </p:cNvPr>
          <p:cNvCxnSpPr>
            <a:cxnSpLocks/>
            <a:stCxn id="2" idx="3"/>
          </p:cNvCxnSpPr>
          <p:nvPr userDrawn="1"/>
        </p:nvCxnSpPr>
        <p:spPr>
          <a:xfrm>
            <a:off x="6705600" y="851498"/>
            <a:ext cx="5486400"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sp>
        <p:nvSpPr>
          <p:cNvPr id="12" name="타원 11">
            <a:extLst>
              <a:ext uri="{FF2B5EF4-FFF2-40B4-BE49-F238E27FC236}">
                <a16:creationId xmlns:a16="http://schemas.microsoft.com/office/drawing/2014/main" id="{13EBA7EB-CC2F-4A86-8EA6-E66E9AE47C40}"/>
              </a:ext>
            </a:extLst>
          </p:cNvPr>
          <p:cNvSpPr/>
          <p:nvPr userDrawn="1"/>
        </p:nvSpPr>
        <p:spPr>
          <a:xfrm>
            <a:off x="-859456" y="-586467"/>
            <a:ext cx="2392981" cy="2259913"/>
          </a:xfrm>
          <a:prstGeom prst="ellipse">
            <a:avLst/>
          </a:prstGeom>
          <a:solidFill>
            <a:srgbClr val="F1404B"/>
          </a:solidFill>
          <a:ln w="127000">
            <a:solidFill>
              <a:srgbClr val="DDDF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a:extLst>
              <a:ext uri="{FF2B5EF4-FFF2-40B4-BE49-F238E27FC236}">
                <a16:creationId xmlns:a16="http://schemas.microsoft.com/office/drawing/2014/main" id="{6E9AA7B6-37CF-4D8C-875A-D800AF9F7C7F}"/>
              </a:ext>
            </a:extLst>
          </p:cNvPr>
          <p:cNvSpPr>
            <a:spLocks noGrp="1"/>
          </p:cNvSpPr>
          <p:nvPr>
            <p:ph type="title"/>
          </p:nvPr>
        </p:nvSpPr>
        <p:spPr>
          <a:xfrm>
            <a:off x="1773856" y="543489"/>
            <a:ext cx="4931744" cy="616017"/>
          </a:xfrm>
        </p:spPr>
        <p:txBody>
          <a:bodyPr>
            <a:normAutofit/>
          </a:bodyPr>
          <a:lstStyle>
            <a:lvl1pPr>
              <a:defRPr sz="3600"/>
            </a:lvl1pPr>
          </a:lstStyle>
          <a:p>
            <a:r>
              <a:rPr lang="ko-KR" altLang="en-US" dirty="0"/>
              <a:t>마스터 제목 스타일 편집</a:t>
            </a:r>
          </a:p>
        </p:txBody>
      </p:sp>
      <p:sp>
        <p:nvSpPr>
          <p:cNvPr id="18" name="순서도: 수행의 시작/종료 17">
            <a:extLst>
              <a:ext uri="{FF2B5EF4-FFF2-40B4-BE49-F238E27FC236}">
                <a16:creationId xmlns:a16="http://schemas.microsoft.com/office/drawing/2014/main" id="{C4F33346-25A4-49C9-A7C5-7D5574A56F0B}"/>
              </a:ext>
            </a:extLst>
          </p:cNvPr>
          <p:cNvSpPr/>
          <p:nvPr userDrawn="1"/>
        </p:nvSpPr>
        <p:spPr>
          <a:xfrm>
            <a:off x="10706101" y="6254750"/>
            <a:ext cx="1872342" cy="435429"/>
          </a:xfrm>
          <a:prstGeom prst="flowChartTerminator">
            <a:avLst/>
          </a:prstGeom>
          <a:solidFill>
            <a:srgbClr val="252C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텍스트 개체 틀 19">
            <a:extLst>
              <a:ext uri="{FF2B5EF4-FFF2-40B4-BE49-F238E27FC236}">
                <a16:creationId xmlns:a16="http://schemas.microsoft.com/office/drawing/2014/main" id="{79371987-5C86-4057-B455-FE5133332455}"/>
              </a:ext>
            </a:extLst>
          </p:cNvPr>
          <p:cNvSpPr>
            <a:spLocks noGrp="1"/>
          </p:cNvSpPr>
          <p:nvPr>
            <p:ph type="body" sz="quarter" idx="13" hasCustomPrompt="1"/>
          </p:nvPr>
        </p:nvSpPr>
        <p:spPr>
          <a:xfrm>
            <a:off x="-101600" y="292100"/>
            <a:ext cx="1117600" cy="839096"/>
          </a:xfrm>
        </p:spPr>
        <p:txBody>
          <a:bodyPr>
            <a:noAutofit/>
          </a:bodyPr>
          <a:lstStyle>
            <a:lvl1pPr marL="0" indent="0" algn="r">
              <a:buNone/>
              <a:defRPr sz="5400">
                <a:solidFill>
                  <a:srgbClr val="F4F5F9"/>
                </a:solidFill>
                <a:latin typeface="+mj-lt"/>
              </a:defRPr>
            </a:lvl1pPr>
          </a:lstStyle>
          <a:p>
            <a:pPr lvl="0"/>
            <a:r>
              <a:rPr lang="en-US" altLang="ko-KR" dirty="0"/>
              <a:t>00</a:t>
            </a:r>
            <a:endParaRPr lang="ko-KR" altLang="en-US" dirty="0"/>
          </a:p>
        </p:txBody>
      </p:sp>
      <p:sp>
        <p:nvSpPr>
          <p:cNvPr id="6" name="슬라이드 번호 개체 틀 5">
            <a:extLst>
              <a:ext uri="{FF2B5EF4-FFF2-40B4-BE49-F238E27FC236}">
                <a16:creationId xmlns:a16="http://schemas.microsoft.com/office/drawing/2014/main" id="{980180D7-9CE8-47C1-A2BF-D0BE0F9EC5B3}"/>
              </a:ext>
            </a:extLst>
          </p:cNvPr>
          <p:cNvSpPr>
            <a:spLocks noGrp="1"/>
          </p:cNvSpPr>
          <p:nvPr>
            <p:ph type="sldNum" sz="quarter" idx="12"/>
          </p:nvPr>
        </p:nvSpPr>
        <p:spPr>
          <a:xfrm>
            <a:off x="11099800" y="6287408"/>
            <a:ext cx="992188" cy="365125"/>
          </a:xfrm>
        </p:spPr>
        <p:txBody>
          <a:bodyPr/>
          <a:lstStyle>
            <a:lvl1pPr algn="l">
              <a:defRPr sz="1600">
                <a:solidFill>
                  <a:srgbClr val="F4F5F9"/>
                </a:solidFill>
              </a:defRPr>
            </a:lvl1pPr>
          </a:lstStyle>
          <a:p>
            <a:fld id="{6E85B637-FB07-4D91-A23C-80BDFC83D6E3}" type="slidenum">
              <a:rPr lang="ko-KR" altLang="en-US" smtClean="0"/>
              <a:pPr/>
              <a:t>‹#›</a:t>
            </a:fld>
            <a:endParaRPr lang="ko-KR" altLang="en-US" dirty="0"/>
          </a:p>
        </p:txBody>
      </p:sp>
    </p:spTree>
    <p:extLst>
      <p:ext uri="{BB962C8B-B14F-4D97-AF65-F5344CB8AC3E}">
        <p14:creationId xmlns:p14="http://schemas.microsoft.com/office/powerpoint/2010/main" val="224578169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5F9"/>
        </a:solidFill>
        <a:effectLst/>
      </p:bgPr>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AC23E7E9-AAA1-489C-8AEE-581EE31711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a:extLst>
              <a:ext uri="{FF2B5EF4-FFF2-40B4-BE49-F238E27FC236}">
                <a16:creationId xmlns:a16="http://schemas.microsoft.com/office/drawing/2014/main" id="{C5FACC76-7113-4A4D-97A2-0B055349BC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dirty="0"/>
              <a:t>마스터 텍스트 스타일 편집</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a:extLst>
              <a:ext uri="{FF2B5EF4-FFF2-40B4-BE49-F238E27FC236}">
                <a16:creationId xmlns:a16="http://schemas.microsoft.com/office/drawing/2014/main" id="{B18B221D-61A7-4FE4-9D07-0C9B7B14E2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6802E8-470E-48C1-B126-8CFFC69D7ECC}" type="datetimeFigureOut">
              <a:rPr lang="ko-KR" altLang="en-US" smtClean="0"/>
              <a:t>2021-09-23</a:t>
            </a:fld>
            <a:endParaRPr lang="ko-KR" altLang="en-US"/>
          </a:p>
        </p:txBody>
      </p:sp>
      <p:sp>
        <p:nvSpPr>
          <p:cNvPr id="5" name="바닥글 개체 틀 4">
            <a:extLst>
              <a:ext uri="{FF2B5EF4-FFF2-40B4-BE49-F238E27FC236}">
                <a16:creationId xmlns:a16="http://schemas.microsoft.com/office/drawing/2014/main" id="{ADB0408A-BADE-4479-BA62-1C87691127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1B1646C6-91CD-411B-B2AA-015EE95CF6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85B637-FB07-4D91-A23C-80BDFC83D6E3}" type="slidenum">
              <a:rPr lang="ko-KR" altLang="en-US" smtClean="0"/>
              <a:t>‹#›</a:t>
            </a:fld>
            <a:endParaRPr lang="ko-KR" altLang="en-US"/>
          </a:p>
        </p:txBody>
      </p:sp>
    </p:spTree>
    <p:extLst>
      <p:ext uri="{BB962C8B-B14F-4D97-AF65-F5344CB8AC3E}">
        <p14:creationId xmlns:p14="http://schemas.microsoft.com/office/powerpoint/2010/main" val="2728811172"/>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1" r:id="rId3"/>
    <p:sldLayoutId id="2147483650" r:id="rId4"/>
    <p:sldLayoutId id="2147483655" r:id="rId5"/>
    <p:sldLayoutId id="2147483653" r:id="rId6"/>
    <p:sldLayoutId id="2147483654" r:id="rId7"/>
  </p:sldLayoutIdLst>
  <p:txStyles>
    <p:titleStyle>
      <a:lvl1pPr algn="l" defTabSz="914400" rtl="0" eaLnBrk="1" latinLnBrk="1" hangingPunct="1">
        <a:lnSpc>
          <a:spcPct val="90000"/>
        </a:lnSpc>
        <a:spcBef>
          <a:spcPct val="0"/>
        </a:spcBef>
        <a:buNone/>
        <a:defRPr sz="3600" b="1" kern="1200" spc="0">
          <a:solidFill>
            <a:srgbClr val="252C41"/>
          </a:solidFill>
          <a:effectLst/>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000" kern="1200" spc="0">
          <a:solidFill>
            <a:srgbClr val="252C4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000" kern="1200" spc="0">
          <a:solidFill>
            <a:srgbClr val="252C4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spc="0">
          <a:solidFill>
            <a:srgbClr val="252C4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2000" kern="1200" spc="0">
          <a:solidFill>
            <a:srgbClr val="252C4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20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1.gif"/></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21.gif"/><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hemeOverride" Target="../theme/themeOverride1.xml"/><Relationship Id="rId6" Type="http://schemas.openxmlformats.org/officeDocument/2006/relationships/image" Target="../media/image24.gif"/><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7.gif"/><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2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38.gif"/><Relationship Id="rId4" Type="http://schemas.openxmlformats.org/officeDocument/2006/relationships/image" Target="../media/image37.gif"/></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Tw-fl-EEmEU" TargetMode="External"/><Relationship Id="rId2" Type="http://schemas.openxmlformats.org/officeDocument/2006/relationships/slideLayout" Target="../slideLayouts/slideLayout4.xml"/><Relationship Id="rId1" Type="http://schemas.openxmlformats.org/officeDocument/2006/relationships/video" Target="https://www.youtube.com/embed/Tw-fl-EEmEU?feature=oembed" TargetMode="Externa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62F92D2-E117-4997-B589-124BD3CF0337}"/>
              </a:ext>
            </a:extLst>
          </p:cNvPr>
          <p:cNvSpPr>
            <a:spLocks noGrp="1"/>
          </p:cNvSpPr>
          <p:nvPr>
            <p:ph type="ctrTitle"/>
          </p:nvPr>
        </p:nvSpPr>
        <p:spPr>
          <a:xfrm>
            <a:off x="3741977" y="2782231"/>
            <a:ext cx="4782897" cy="913067"/>
          </a:xfrm>
        </p:spPr>
        <p:txBody>
          <a:bodyPr>
            <a:normAutofit fontScale="90000"/>
          </a:bodyPr>
          <a:lstStyle/>
          <a:p>
            <a:r>
              <a:rPr lang="ko-KR" altLang="en-US" sz="5400" dirty="0"/>
              <a:t>게임엔진</a:t>
            </a:r>
            <a:br>
              <a:rPr lang="en-US" altLang="ko-KR" sz="5400" dirty="0"/>
            </a:br>
            <a:r>
              <a:rPr lang="ko-KR" altLang="en-US" sz="5400" dirty="0"/>
              <a:t>포트폴리오</a:t>
            </a:r>
          </a:p>
        </p:txBody>
      </p:sp>
      <p:sp>
        <p:nvSpPr>
          <p:cNvPr id="4" name="텍스트 개체 틀 3">
            <a:extLst>
              <a:ext uri="{FF2B5EF4-FFF2-40B4-BE49-F238E27FC236}">
                <a16:creationId xmlns:a16="http://schemas.microsoft.com/office/drawing/2014/main" id="{670D9FF9-5CBE-4534-A9A9-19A7797C09BC}"/>
              </a:ext>
            </a:extLst>
          </p:cNvPr>
          <p:cNvSpPr>
            <a:spLocks noGrp="1"/>
          </p:cNvSpPr>
          <p:nvPr>
            <p:ph type="body" sz="quarter" idx="10"/>
          </p:nvPr>
        </p:nvSpPr>
        <p:spPr>
          <a:xfrm>
            <a:off x="4249737" y="4354849"/>
            <a:ext cx="3692525" cy="1230982"/>
          </a:xfrm>
        </p:spPr>
        <p:txBody>
          <a:bodyPr/>
          <a:lstStyle/>
          <a:p>
            <a:r>
              <a:rPr lang="en-US" altLang="ko-KR" dirty="0"/>
              <a:t>2021.09.20</a:t>
            </a:r>
          </a:p>
          <a:p>
            <a:r>
              <a:rPr lang="ko-KR" altLang="en-US" dirty="0" err="1"/>
              <a:t>조재한</a:t>
            </a:r>
            <a:endParaRPr lang="ko-KR" altLang="en-US" dirty="0"/>
          </a:p>
        </p:txBody>
      </p:sp>
    </p:spTree>
    <p:extLst>
      <p:ext uri="{BB962C8B-B14F-4D97-AF65-F5344CB8AC3E}">
        <p14:creationId xmlns:p14="http://schemas.microsoft.com/office/powerpoint/2010/main" val="1464318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D77E85D8-5346-4B2A-8A09-3686F9FAA4ED}"/>
              </a:ext>
            </a:extLst>
          </p:cNvPr>
          <p:cNvSpPr>
            <a:spLocks noGrp="1"/>
          </p:cNvSpPr>
          <p:nvPr>
            <p:ph idx="1"/>
          </p:nvPr>
        </p:nvSpPr>
        <p:spPr>
          <a:xfrm>
            <a:off x="1928812" y="6204192"/>
            <a:ext cx="4265704" cy="458164"/>
          </a:xfrm>
        </p:spPr>
        <p:txBody>
          <a:bodyPr>
            <a:normAutofit/>
          </a:bodyPr>
          <a:lstStyle/>
          <a:p>
            <a:pPr>
              <a:buFont typeface="Wingdings" panose="05000000000000000000" pitchFamily="2" charset="2"/>
              <a:buChar char="l"/>
            </a:pPr>
            <a:r>
              <a:rPr lang="ko-KR" altLang="en-US" dirty="0"/>
              <a:t>인벤토리에 추가된 아이템 저장소</a:t>
            </a:r>
            <a:endParaRPr lang="en-US" altLang="ko-KR" dirty="0"/>
          </a:p>
        </p:txBody>
      </p:sp>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인벤토리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03</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10</a:t>
            </a:fld>
            <a:endParaRPr lang="ko-KR" altLang="en-US" dirty="0"/>
          </a:p>
        </p:txBody>
      </p:sp>
      <p:pic>
        <p:nvPicPr>
          <p:cNvPr id="12" name="그림 11">
            <a:extLst>
              <a:ext uri="{FF2B5EF4-FFF2-40B4-BE49-F238E27FC236}">
                <a16:creationId xmlns:a16="http://schemas.microsoft.com/office/drawing/2014/main" id="{9676A471-E03D-48CF-AD89-12293E8C4222}"/>
              </a:ext>
            </a:extLst>
          </p:cNvPr>
          <p:cNvPicPr>
            <a:picLocks noChangeAspect="1"/>
          </p:cNvPicPr>
          <p:nvPr/>
        </p:nvPicPr>
        <p:blipFill>
          <a:blip r:embed="rId3"/>
          <a:stretch>
            <a:fillRect/>
          </a:stretch>
        </p:blipFill>
        <p:spPr>
          <a:xfrm>
            <a:off x="6968289" y="1238250"/>
            <a:ext cx="4838219" cy="4605201"/>
          </a:xfrm>
          <a:prstGeom prst="rect">
            <a:avLst/>
          </a:prstGeom>
        </p:spPr>
      </p:pic>
      <p:sp>
        <p:nvSpPr>
          <p:cNvPr id="13" name="내용 개체 틀 2">
            <a:extLst>
              <a:ext uri="{FF2B5EF4-FFF2-40B4-BE49-F238E27FC236}">
                <a16:creationId xmlns:a16="http://schemas.microsoft.com/office/drawing/2014/main" id="{B4B17417-4EC1-4CA9-91F4-1119B8F7B48B}"/>
              </a:ext>
            </a:extLst>
          </p:cNvPr>
          <p:cNvSpPr txBox="1">
            <a:spLocks/>
          </p:cNvSpPr>
          <p:nvPr/>
        </p:nvSpPr>
        <p:spPr>
          <a:xfrm>
            <a:off x="8354967" y="5999062"/>
            <a:ext cx="2064861" cy="376066"/>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빈 슬롯 찾기</a:t>
            </a:r>
            <a:endParaRPr lang="en-US" altLang="ko-KR" dirty="0"/>
          </a:p>
        </p:txBody>
      </p:sp>
      <p:pic>
        <p:nvPicPr>
          <p:cNvPr id="16" name="그림 15">
            <a:extLst>
              <a:ext uri="{FF2B5EF4-FFF2-40B4-BE49-F238E27FC236}">
                <a16:creationId xmlns:a16="http://schemas.microsoft.com/office/drawing/2014/main" id="{84FB78B3-DFA9-4797-9446-F21D3A552DFB}"/>
              </a:ext>
            </a:extLst>
          </p:cNvPr>
          <p:cNvPicPr>
            <a:picLocks noChangeAspect="1"/>
          </p:cNvPicPr>
          <p:nvPr/>
        </p:nvPicPr>
        <p:blipFill>
          <a:blip r:embed="rId4"/>
          <a:stretch>
            <a:fillRect/>
          </a:stretch>
        </p:blipFill>
        <p:spPr>
          <a:xfrm>
            <a:off x="1764288" y="1276106"/>
            <a:ext cx="4594752" cy="4811486"/>
          </a:xfrm>
          <a:prstGeom prst="rect">
            <a:avLst/>
          </a:prstGeom>
        </p:spPr>
      </p:pic>
      <p:cxnSp>
        <p:nvCxnSpPr>
          <p:cNvPr id="7" name="직선 화살표 연결선 6">
            <a:extLst>
              <a:ext uri="{FF2B5EF4-FFF2-40B4-BE49-F238E27FC236}">
                <a16:creationId xmlns:a16="http://schemas.microsoft.com/office/drawing/2014/main" id="{4F1296B4-338F-4EAA-8C5E-22AB06F02481}"/>
              </a:ext>
            </a:extLst>
          </p:cNvPr>
          <p:cNvCxnSpPr>
            <a:cxnSpLocks/>
          </p:cNvCxnSpPr>
          <p:nvPr/>
        </p:nvCxnSpPr>
        <p:spPr>
          <a:xfrm flipV="1">
            <a:off x="3204754" y="1550127"/>
            <a:ext cx="4589417" cy="234260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1" name="직선 연결선 20">
            <a:extLst>
              <a:ext uri="{FF2B5EF4-FFF2-40B4-BE49-F238E27FC236}">
                <a16:creationId xmlns:a16="http://schemas.microsoft.com/office/drawing/2014/main" id="{74360698-1BBD-480B-BB2C-EFE1A0BB517A}"/>
              </a:ext>
            </a:extLst>
          </p:cNvPr>
          <p:cNvCxnSpPr/>
          <p:nvPr/>
        </p:nvCxnSpPr>
        <p:spPr>
          <a:xfrm>
            <a:off x="2020389" y="2124891"/>
            <a:ext cx="4232365"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23" name="직선 연결선 22">
            <a:extLst>
              <a:ext uri="{FF2B5EF4-FFF2-40B4-BE49-F238E27FC236}">
                <a16:creationId xmlns:a16="http://schemas.microsoft.com/office/drawing/2014/main" id="{DCC3483D-F069-4605-82D9-7FF02BC66372}"/>
              </a:ext>
            </a:extLst>
          </p:cNvPr>
          <p:cNvCxnSpPr>
            <a:cxnSpLocks/>
          </p:cNvCxnSpPr>
          <p:nvPr/>
        </p:nvCxnSpPr>
        <p:spPr>
          <a:xfrm>
            <a:off x="3039291" y="4519748"/>
            <a:ext cx="644435" cy="0"/>
          </a:xfrm>
          <a:prstGeom prst="line">
            <a:avLst/>
          </a:prstGeom>
          <a:ln>
            <a:solidFill>
              <a:srgbClr val="0070C0"/>
            </a:solidFill>
          </a:ln>
        </p:spPr>
        <p:style>
          <a:lnRef idx="3">
            <a:schemeClr val="accent5"/>
          </a:lnRef>
          <a:fillRef idx="0">
            <a:schemeClr val="accent5"/>
          </a:fillRef>
          <a:effectRef idx="2">
            <a:schemeClr val="accent5"/>
          </a:effectRef>
          <a:fontRef idx="minor">
            <a:schemeClr val="tx1"/>
          </a:fontRef>
        </p:style>
      </p:cxnSp>
      <p:cxnSp>
        <p:nvCxnSpPr>
          <p:cNvPr id="25" name="직선 연결선 24">
            <a:extLst>
              <a:ext uri="{FF2B5EF4-FFF2-40B4-BE49-F238E27FC236}">
                <a16:creationId xmlns:a16="http://schemas.microsoft.com/office/drawing/2014/main" id="{63111BF3-83A4-4EAB-99CE-73532EE7D903}"/>
              </a:ext>
            </a:extLst>
          </p:cNvPr>
          <p:cNvCxnSpPr>
            <a:cxnSpLocks/>
          </p:cNvCxnSpPr>
          <p:nvPr/>
        </p:nvCxnSpPr>
        <p:spPr>
          <a:xfrm>
            <a:off x="7994469" y="4646022"/>
            <a:ext cx="682715" cy="0"/>
          </a:xfrm>
          <a:prstGeom prst="line">
            <a:avLst/>
          </a:prstGeom>
          <a:ln>
            <a:solidFill>
              <a:srgbClr val="0070C0"/>
            </a:solidFill>
          </a:ln>
        </p:spPr>
        <p:style>
          <a:lnRef idx="3">
            <a:schemeClr val="accent5"/>
          </a:lnRef>
          <a:fillRef idx="0">
            <a:schemeClr val="accent5"/>
          </a:fillRef>
          <a:effectRef idx="2">
            <a:schemeClr val="accent5"/>
          </a:effectRef>
          <a:fontRef idx="minor">
            <a:schemeClr val="tx1"/>
          </a:fontRef>
        </p:style>
      </p:cxnSp>
      <p:cxnSp>
        <p:nvCxnSpPr>
          <p:cNvPr id="27" name="직선 연결선 26">
            <a:extLst>
              <a:ext uri="{FF2B5EF4-FFF2-40B4-BE49-F238E27FC236}">
                <a16:creationId xmlns:a16="http://schemas.microsoft.com/office/drawing/2014/main" id="{B2D598B6-887F-40F6-BAA9-3A65C78FB00D}"/>
              </a:ext>
            </a:extLst>
          </p:cNvPr>
          <p:cNvCxnSpPr>
            <a:cxnSpLocks/>
          </p:cNvCxnSpPr>
          <p:nvPr/>
        </p:nvCxnSpPr>
        <p:spPr>
          <a:xfrm>
            <a:off x="7958727" y="4106091"/>
            <a:ext cx="718457" cy="0"/>
          </a:xfrm>
          <a:prstGeom prst="line">
            <a:avLst/>
          </a:prstGeom>
          <a:ln>
            <a:solidFill>
              <a:srgbClr val="0070C0"/>
            </a:solidFill>
          </a:ln>
        </p:spPr>
        <p:style>
          <a:lnRef idx="3">
            <a:schemeClr val="accent5"/>
          </a:lnRef>
          <a:fillRef idx="0">
            <a:schemeClr val="accent5"/>
          </a:fillRef>
          <a:effectRef idx="2">
            <a:schemeClr val="accent5"/>
          </a:effectRef>
          <a:fontRef idx="minor">
            <a:schemeClr val="tx1"/>
          </a:fontRef>
        </p:style>
      </p:cxnSp>
      <p:cxnSp>
        <p:nvCxnSpPr>
          <p:cNvPr id="31" name="직선 연결선 30">
            <a:extLst>
              <a:ext uri="{FF2B5EF4-FFF2-40B4-BE49-F238E27FC236}">
                <a16:creationId xmlns:a16="http://schemas.microsoft.com/office/drawing/2014/main" id="{FACD6233-9530-4BCC-9CCD-C75569126965}"/>
              </a:ext>
            </a:extLst>
          </p:cNvPr>
          <p:cNvCxnSpPr>
            <a:cxnSpLocks/>
          </p:cNvCxnSpPr>
          <p:nvPr/>
        </p:nvCxnSpPr>
        <p:spPr>
          <a:xfrm>
            <a:off x="2251165" y="3261359"/>
            <a:ext cx="644435" cy="0"/>
          </a:xfrm>
          <a:prstGeom prst="line">
            <a:avLst/>
          </a:prstGeom>
          <a:ln>
            <a:solidFill>
              <a:srgbClr val="0070C0"/>
            </a:solidFill>
          </a:ln>
        </p:spPr>
        <p:style>
          <a:lnRef idx="3">
            <a:schemeClr val="accent5"/>
          </a:lnRef>
          <a:fillRef idx="0">
            <a:schemeClr val="accent5"/>
          </a:fillRef>
          <a:effectRef idx="2">
            <a:schemeClr val="accent5"/>
          </a:effectRef>
          <a:fontRef idx="minor">
            <a:schemeClr val="tx1"/>
          </a:fontRef>
        </p:style>
      </p:cxnSp>
      <p:cxnSp>
        <p:nvCxnSpPr>
          <p:cNvPr id="33" name="직선 연결선 32">
            <a:extLst>
              <a:ext uri="{FF2B5EF4-FFF2-40B4-BE49-F238E27FC236}">
                <a16:creationId xmlns:a16="http://schemas.microsoft.com/office/drawing/2014/main" id="{66CF2E63-A998-49EE-BC45-9CC59A005689}"/>
              </a:ext>
            </a:extLst>
          </p:cNvPr>
          <p:cNvCxnSpPr/>
          <p:nvPr/>
        </p:nvCxnSpPr>
        <p:spPr>
          <a:xfrm>
            <a:off x="3561806" y="5495109"/>
            <a:ext cx="740228" cy="0"/>
          </a:xfrm>
          <a:prstGeom prst="line">
            <a:avLst/>
          </a:prstGeom>
          <a:ln/>
        </p:spPr>
        <p:style>
          <a:lnRef idx="3">
            <a:schemeClr val="accent3"/>
          </a:lnRef>
          <a:fillRef idx="0">
            <a:schemeClr val="accent3"/>
          </a:fillRef>
          <a:effectRef idx="2">
            <a:schemeClr val="accent3"/>
          </a:effectRef>
          <a:fontRef idx="minor">
            <a:schemeClr val="tx1"/>
          </a:fontRef>
        </p:style>
      </p:cxnSp>
      <p:cxnSp>
        <p:nvCxnSpPr>
          <p:cNvPr id="34" name="직선 연결선 33">
            <a:extLst>
              <a:ext uri="{FF2B5EF4-FFF2-40B4-BE49-F238E27FC236}">
                <a16:creationId xmlns:a16="http://schemas.microsoft.com/office/drawing/2014/main" id="{69808366-AF41-46D1-A82E-1F6DF5C2B9DF}"/>
              </a:ext>
            </a:extLst>
          </p:cNvPr>
          <p:cNvCxnSpPr>
            <a:cxnSpLocks/>
          </p:cNvCxnSpPr>
          <p:nvPr/>
        </p:nvCxnSpPr>
        <p:spPr>
          <a:xfrm>
            <a:off x="2808510" y="5778139"/>
            <a:ext cx="505096" cy="0"/>
          </a:xfrm>
          <a:prstGeom prst="line">
            <a:avLst/>
          </a:prstGeom>
          <a:ln/>
        </p:spPr>
        <p:style>
          <a:lnRef idx="3">
            <a:schemeClr val="accent3"/>
          </a:lnRef>
          <a:fillRef idx="0">
            <a:schemeClr val="accent3"/>
          </a:fillRef>
          <a:effectRef idx="2">
            <a:schemeClr val="accent3"/>
          </a:effectRef>
          <a:fontRef idx="minor">
            <a:schemeClr val="tx1"/>
          </a:fontRef>
        </p:style>
      </p:cxnSp>
      <p:cxnSp>
        <p:nvCxnSpPr>
          <p:cNvPr id="36" name="직선 연결선 35">
            <a:extLst>
              <a:ext uri="{FF2B5EF4-FFF2-40B4-BE49-F238E27FC236}">
                <a16:creationId xmlns:a16="http://schemas.microsoft.com/office/drawing/2014/main" id="{C0F09F73-3EB5-4A45-9404-175A8C3E169B}"/>
              </a:ext>
            </a:extLst>
          </p:cNvPr>
          <p:cNvCxnSpPr>
            <a:cxnSpLocks/>
          </p:cNvCxnSpPr>
          <p:nvPr/>
        </p:nvCxnSpPr>
        <p:spPr>
          <a:xfrm>
            <a:off x="2251165" y="3981814"/>
            <a:ext cx="916577"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67582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인벤토리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03</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11</a:t>
            </a:fld>
            <a:endParaRPr lang="ko-KR" altLang="en-US" dirty="0"/>
          </a:p>
        </p:txBody>
      </p:sp>
      <p:pic>
        <p:nvPicPr>
          <p:cNvPr id="11" name="그림 10">
            <a:extLst>
              <a:ext uri="{FF2B5EF4-FFF2-40B4-BE49-F238E27FC236}">
                <a16:creationId xmlns:a16="http://schemas.microsoft.com/office/drawing/2014/main" id="{6997EAA6-9546-4430-B7DE-BADCC71BDC6D}"/>
              </a:ext>
            </a:extLst>
          </p:cNvPr>
          <p:cNvPicPr>
            <a:picLocks noChangeAspect="1"/>
          </p:cNvPicPr>
          <p:nvPr/>
        </p:nvPicPr>
        <p:blipFill>
          <a:blip r:embed="rId3"/>
          <a:stretch>
            <a:fillRect/>
          </a:stretch>
        </p:blipFill>
        <p:spPr>
          <a:xfrm>
            <a:off x="6300289" y="1159506"/>
            <a:ext cx="4599214" cy="4705350"/>
          </a:xfrm>
          <a:prstGeom prst="rect">
            <a:avLst/>
          </a:prstGeom>
        </p:spPr>
      </p:pic>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7794211" y="6059390"/>
            <a:ext cx="1611369"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정렬 기능</a:t>
            </a:r>
            <a:endParaRPr lang="en-US" altLang="ko-KR" dirty="0"/>
          </a:p>
        </p:txBody>
      </p:sp>
      <p:pic>
        <p:nvPicPr>
          <p:cNvPr id="9" name="그림 8" descr="녹색이(가) 표시된 사진&#10;&#10;자동 생성된 설명">
            <a:extLst>
              <a:ext uri="{FF2B5EF4-FFF2-40B4-BE49-F238E27FC236}">
                <a16:creationId xmlns:a16="http://schemas.microsoft.com/office/drawing/2014/main" id="{BAC6FA8B-4C09-46DF-9CFA-9862A01F68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2157942"/>
            <a:ext cx="5715000" cy="3219450"/>
          </a:xfrm>
          <a:prstGeom prst="rect">
            <a:avLst/>
          </a:prstGeom>
        </p:spPr>
      </p:pic>
    </p:spTree>
    <p:extLst>
      <p:ext uri="{BB962C8B-B14F-4D97-AF65-F5344CB8AC3E}">
        <p14:creationId xmlns:p14="http://schemas.microsoft.com/office/powerpoint/2010/main" val="1145311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4B00C070-7D79-4702-A429-6EA897E9E9E9}"/>
              </a:ext>
            </a:extLst>
          </p:cNvPr>
          <p:cNvSpPr>
            <a:spLocks noGrp="1"/>
          </p:cNvSpPr>
          <p:nvPr>
            <p:ph type="title"/>
          </p:nvPr>
        </p:nvSpPr>
        <p:spPr/>
        <p:txBody>
          <a:bodyPr/>
          <a:lstStyle/>
          <a:p>
            <a:r>
              <a:rPr lang="ko-KR" altLang="en-US" dirty="0"/>
              <a:t>핵심 코드 설명</a:t>
            </a:r>
          </a:p>
        </p:txBody>
      </p:sp>
      <p:sp>
        <p:nvSpPr>
          <p:cNvPr id="5" name="텍스트 개체 틀 4">
            <a:extLst>
              <a:ext uri="{FF2B5EF4-FFF2-40B4-BE49-F238E27FC236}">
                <a16:creationId xmlns:a16="http://schemas.microsoft.com/office/drawing/2014/main" id="{141515C3-5923-4270-B0C2-1D35B34D4231}"/>
              </a:ext>
            </a:extLst>
          </p:cNvPr>
          <p:cNvSpPr>
            <a:spLocks noGrp="1"/>
          </p:cNvSpPr>
          <p:nvPr>
            <p:ph type="body" idx="1"/>
          </p:nvPr>
        </p:nvSpPr>
        <p:spPr/>
        <p:txBody>
          <a:bodyPr/>
          <a:lstStyle/>
          <a:p>
            <a:r>
              <a:rPr lang="ko-KR" altLang="en-US" dirty="0"/>
              <a:t>플레이어 스킬</a:t>
            </a:r>
          </a:p>
        </p:txBody>
      </p:sp>
    </p:spTree>
    <p:extLst>
      <p:ext uri="{BB962C8B-B14F-4D97-AF65-F5344CB8AC3E}">
        <p14:creationId xmlns:p14="http://schemas.microsoft.com/office/powerpoint/2010/main" val="3389192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13</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6382836" y="5885219"/>
            <a:ext cx="5199564"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800" dirty="0"/>
              <a:t>스킬 데이터를 불러와 스킬 리스트에 생성</a:t>
            </a:r>
            <a:endParaRPr lang="en-US" altLang="ko-KR" sz="1800" dirty="0"/>
          </a:p>
        </p:txBody>
      </p:sp>
      <p:pic>
        <p:nvPicPr>
          <p:cNvPr id="7" name="그림 6">
            <a:extLst>
              <a:ext uri="{FF2B5EF4-FFF2-40B4-BE49-F238E27FC236}">
                <a16:creationId xmlns:a16="http://schemas.microsoft.com/office/drawing/2014/main" id="{C72DB844-9DEE-4179-8679-956016502680}"/>
              </a:ext>
            </a:extLst>
          </p:cNvPr>
          <p:cNvPicPr>
            <a:picLocks noChangeAspect="1"/>
          </p:cNvPicPr>
          <p:nvPr/>
        </p:nvPicPr>
        <p:blipFill>
          <a:blip r:embed="rId3"/>
          <a:stretch>
            <a:fillRect/>
          </a:stretch>
        </p:blipFill>
        <p:spPr>
          <a:xfrm>
            <a:off x="6382836" y="1038225"/>
            <a:ext cx="4754608" cy="4781550"/>
          </a:xfrm>
          <a:prstGeom prst="rect">
            <a:avLst/>
          </a:prstGeom>
        </p:spPr>
      </p:pic>
      <p:cxnSp>
        <p:nvCxnSpPr>
          <p:cNvPr id="9" name="직선 연결선 8">
            <a:extLst>
              <a:ext uri="{FF2B5EF4-FFF2-40B4-BE49-F238E27FC236}">
                <a16:creationId xmlns:a16="http://schemas.microsoft.com/office/drawing/2014/main" id="{BE842D8B-C9A0-4B7D-94B5-9E90EEF8DDCC}"/>
              </a:ext>
            </a:extLst>
          </p:cNvPr>
          <p:cNvCxnSpPr>
            <a:cxnSpLocks/>
          </p:cNvCxnSpPr>
          <p:nvPr/>
        </p:nvCxnSpPr>
        <p:spPr>
          <a:xfrm>
            <a:off x="6775269" y="2316480"/>
            <a:ext cx="2307771"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12" name="직선 연결선 11">
            <a:extLst>
              <a:ext uri="{FF2B5EF4-FFF2-40B4-BE49-F238E27FC236}">
                <a16:creationId xmlns:a16="http://schemas.microsoft.com/office/drawing/2014/main" id="{3146AD09-5775-4574-870E-E73BBE68102A}"/>
              </a:ext>
            </a:extLst>
          </p:cNvPr>
          <p:cNvCxnSpPr>
            <a:cxnSpLocks/>
          </p:cNvCxnSpPr>
          <p:nvPr/>
        </p:nvCxnSpPr>
        <p:spPr>
          <a:xfrm>
            <a:off x="6914606" y="5042262"/>
            <a:ext cx="2386148"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6" name="그림 5">
            <a:extLst>
              <a:ext uri="{FF2B5EF4-FFF2-40B4-BE49-F238E27FC236}">
                <a16:creationId xmlns:a16="http://schemas.microsoft.com/office/drawing/2014/main" id="{C6332F2D-B297-4477-B12B-345FE0887B34}"/>
              </a:ext>
            </a:extLst>
          </p:cNvPr>
          <p:cNvPicPr>
            <a:picLocks noChangeAspect="1"/>
          </p:cNvPicPr>
          <p:nvPr/>
        </p:nvPicPr>
        <p:blipFill>
          <a:blip r:embed="rId4"/>
          <a:stretch>
            <a:fillRect/>
          </a:stretch>
        </p:blipFill>
        <p:spPr>
          <a:xfrm>
            <a:off x="1851224" y="1283069"/>
            <a:ext cx="3422111" cy="4781550"/>
          </a:xfrm>
          <a:prstGeom prst="rect">
            <a:avLst/>
          </a:prstGeom>
        </p:spPr>
      </p:pic>
    </p:spTree>
    <p:extLst>
      <p:ext uri="{BB962C8B-B14F-4D97-AF65-F5344CB8AC3E}">
        <p14:creationId xmlns:p14="http://schemas.microsoft.com/office/powerpoint/2010/main" val="1178020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14</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583476" y="6385318"/>
            <a:ext cx="3082832"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600" dirty="0"/>
              <a:t>스킬 </a:t>
            </a:r>
            <a:r>
              <a:rPr lang="ko-KR" altLang="en-US" sz="1600" dirty="0" err="1"/>
              <a:t>퀵슬롯에</a:t>
            </a:r>
            <a:r>
              <a:rPr lang="ko-KR" altLang="en-US" sz="1600" dirty="0"/>
              <a:t> 등록 </a:t>
            </a:r>
            <a:r>
              <a:rPr lang="en-US" altLang="ko-KR" sz="1600" dirty="0"/>
              <a:t>(</a:t>
            </a:r>
            <a:r>
              <a:rPr lang="ko-KR" altLang="en-US" sz="1600" dirty="0" err="1"/>
              <a:t>우클릭</a:t>
            </a:r>
            <a:r>
              <a:rPr lang="en-US" altLang="ko-KR" sz="1600" dirty="0"/>
              <a:t>)</a:t>
            </a:r>
          </a:p>
        </p:txBody>
      </p:sp>
      <p:pic>
        <p:nvPicPr>
          <p:cNvPr id="8" name="그림 7">
            <a:extLst>
              <a:ext uri="{FF2B5EF4-FFF2-40B4-BE49-F238E27FC236}">
                <a16:creationId xmlns:a16="http://schemas.microsoft.com/office/drawing/2014/main" id="{284945C6-C944-4040-833A-FC02DA2ED76E}"/>
              </a:ext>
            </a:extLst>
          </p:cNvPr>
          <p:cNvPicPr>
            <a:picLocks noChangeAspect="1"/>
          </p:cNvPicPr>
          <p:nvPr/>
        </p:nvPicPr>
        <p:blipFill>
          <a:blip r:embed="rId3"/>
          <a:stretch>
            <a:fillRect/>
          </a:stretch>
        </p:blipFill>
        <p:spPr>
          <a:xfrm>
            <a:off x="3855202" y="1547904"/>
            <a:ext cx="3647987" cy="4766607"/>
          </a:xfrm>
          <a:prstGeom prst="rect">
            <a:avLst/>
          </a:prstGeom>
        </p:spPr>
      </p:pic>
      <p:sp>
        <p:nvSpPr>
          <p:cNvPr id="12" name="내용 개체 틀 2">
            <a:extLst>
              <a:ext uri="{FF2B5EF4-FFF2-40B4-BE49-F238E27FC236}">
                <a16:creationId xmlns:a16="http://schemas.microsoft.com/office/drawing/2014/main" id="{298454BA-9950-4E91-ABDC-23719326C8DD}"/>
              </a:ext>
            </a:extLst>
          </p:cNvPr>
          <p:cNvSpPr txBox="1">
            <a:spLocks/>
          </p:cNvSpPr>
          <p:nvPr/>
        </p:nvSpPr>
        <p:spPr>
          <a:xfrm>
            <a:off x="3946808" y="6385318"/>
            <a:ext cx="3429939"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600" dirty="0"/>
              <a:t>스킬 </a:t>
            </a:r>
            <a:r>
              <a:rPr lang="ko-KR" altLang="en-US" sz="1600" dirty="0" err="1"/>
              <a:t>퀵슬롯에</a:t>
            </a:r>
            <a:r>
              <a:rPr lang="ko-KR" altLang="en-US" sz="1600" dirty="0"/>
              <a:t> 등록 </a:t>
            </a:r>
            <a:r>
              <a:rPr lang="en-US" altLang="ko-KR" sz="1600" dirty="0"/>
              <a:t>(</a:t>
            </a:r>
            <a:r>
              <a:rPr lang="ko-KR" altLang="en-US" sz="1600" dirty="0"/>
              <a:t>드래그 드롭</a:t>
            </a:r>
            <a:r>
              <a:rPr lang="en-US" altLang="ko-KR" sz="1600" dirty="0"/>
              <a:t>)</a:t>
            </a:r>
          </a:p>
        </p:txBody>
      </p:sp>
      <p:pic>
        <p:nvPicPr>
          <p:cNvPr id="10" name="그림 9">
            <a:extLst>
              <a:ext uri="{FF2B5EF4-FFF2-40B4-BE49-F238E27FC236}">
                <a16:creationId xmlns:a16="http://schemas.microsoft.com/office/drawing/2014/main" id="{5C654FC9-7B0E-4DFD-8A71-679968C4E37D}"/>
              </a:ext>
            </a:extLst>
          </p:cNvPr>
          <p:cNvPicPr>
            <a:picLocks noChangeAspect="1"/>
          </p:cNvPicPr>
          <p:nvPr/>
        </p:nvPicPr>
        <p:blipFill>
          <a:blip r:embed="rId4"/>
          <a:stretch>
            <a:fillRect/>
          </a:stretch>
        </p:blipFill>
        <p:spPr>
          <a:xfrm>
            <a:off x="653145" y="1529022"/>
            <a:ext cx="2978329" cy="4785489"/>
          </a:xfrm>
          <a:prstGeom prst="rect">
            <a:avLst/>
          </a:prstGeom>
        </p:spPr>
      </p:pic>
      <p:pic>
        <p:nvPicPr>
          <p:cNvPr id="15" name="그림 14">
            <a:extLst>
              <a:ext uri="{FF2B5EF4-FFF2-40B4-BE49-F238E27FC236}">
                <a16:creationId xmlns:a16="http://schemas.microsoft.com/office/drawing/2014/main" id="{E333E81F-CA03-4E74-9558-0669B609577D}"/>
              </a:ext>
            </a:extLst>
          </p:cNvPr>
          <p:cNvPicPr>
            <a:picLocks noChangeAspect="1"/>
          </p:cNvPicPr>
          <p:nvPr/>
        </p:nvPicPr>
        <p:blipFill>
          <a:blip r:embed="rId5"/>
          <a:stretch>
            <a:fillRect/>
          </a:stretch>
        </p:blipFill>
        <p:spPr>
          <a:xfrm>
            <a:off x="7934764" y="984134"/>
            <a:ext cx="3973981" cy="5003357"/>
          </a:xfrm>
          <a:prstGeom prst="rect">
            <a:avLst/>
          </a:prstGeom>
        </p:spPr>
      </p:pic>
      <p:sp>
        <p:nvSpPr>
          <p:cNvPr id="16" name="내용 개체 틀 2">
            <a:extLst>
              <a:ext uri="{FF2B5EF4-FFF2-40B4-BE49-F238E27FC236}">
                <a16:creationId xmlns:a16="http://schemas.microsoft.com/office/drawing/2014/main" id="{8AA20E13-3FB3-46B0-8E48-60A3BEC8CFE6}"/>
              </a:ext>
            </a:extLst>
          </p:cNvPr>
          <p:cNvSpPr txBox="1">
            <a:spLocks/>
          </p:cNvSpPr>
          <p:nvPr/>
        </p:nvSpPr>
        <p:spPr>
          <a:xfrm>
            <a:off x="8634701" y="6022665"/>
            <a:ext cx="2574106"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en-US" altLang="ko-KR" sz="1600" dirty="0"/>
              <a:t>Skills </a:t>
            </a:r>
            <a:r>
              <a:rPr lang="ko-KR" altLang="en-US" sz="1600" dirty="0" err="1"/>
              <a:t>딕셔너리에</a:t>
            </a:r>
            <a:r>
              <a:rPr lang="ko-KR" altLang="en-US" sz="1600" dirty="0"/>
              <a:t> 저장</a:t>
            </a:r>
            <a:endParaRPr lang="en-US" altLang="ko-KR" sz="1600" dirty="0"/>
          </a:p>
        </p:txBody>
      </p:sp>
      <p:cxnSp>
        <p:nvCxnSpPr>
          <p:cNvPr id="18" name="직선 화살표 연결선 17">
            <a:extLst>
              <a:ext uri="{FF2B5EF4-FFF2-40B4-BE49-F238E27FC236}">
                <a16:creationId xmlns:a16="http://schemas.microsoft.com/office/drawing/2014/main" id="{C4BE9A6F-2E0F-4279-A6DA-31B0C4CB0A96}"/>
              </a:ext>
            </a:extLst>
          </p:cNvPr>
          <p:cNvCxnSpPr/>
          <p:nvPr/>
        </p:nvCxnSpPr>
        <p:spPr>
          <a:xfrm flipV="1">
            <a:off x="2142309" y="1854926"/>
            <a:ext cx="5900948" cy="62701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직선 화살표 연결선 18">
            <a:extLst>
              <a:ext uri="{FF2B5EF4-FFF2-40B4-BE49-F238E27FC236}">
                <a16:creationId xmlns:a16="http://schemas.microsoft.com/office/drawing/2014/main" id="{E99A7B9E-A1EE-48DE-8355-D30B368CBBBF}"/>
              </a:ext>
            </a:extLst>
          </p:cNvPr>
          <p:cNvCxnSpPr>
            <a:cxnSpLocks/>
          </p:cNvCxnSpPr>
          <p:nvPr/>
        </p:nvCxnSpPr>
        <p:spPr>
          <a:xfrm>
            <a:off x="6442348" y="4084493"/>
            <a:ext cx="1600909" cy="29156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직선 연결선 23">
            <a:extLst>
              <a:ext uri="{FF2B5EF4-FFF2-40B4-BE49-F238E27FC236}">
                <a16:creationId xmlns:a16="http://schemas.microsoft.com/office/drawing/2014/main" id="{5DA3F57C-9F18-4198-9D4F-18B8A0E58299}"/>
              </a:ext>
            </a:extLst>
          </p:cNvPr>
          <p:cNvCxnSpPr>
            <a:cxnSpLocks/>
          </p:cNvCxnSpPr>
          <p:nvPr/>
        </p:nvCxnSpPr>
        <p:spPr>
          <a:xfrm>
            <a:off x="8043257" y="1139905"/>
            <a:ext cx="3722023"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0" name="직선 연결선 29">
            <a:extLst>
              <a:ext uri="{FF2B5EF4-FFF2-40B4-BE49-F238E27FC236}">
                <a16:creationId xmlns:a16="http://schemas.microsoft.com/office/drawing/2014/main" id="{F7909B8B-B9A9-4653-9D1E-9DB31FC36B01}"/>
              </a:ext>
            </a:extLst>
          </p:cNvPr>
          <p:cNvCxnSpPr>
            <a:cxnSpLocks/>
          </p:cNvCxnSpPr>
          <p:nvPr/>
        </p:nvCxnSpPr>
        <p:spPr>
          <a:xfrm>
            <a:off x="1262742" y="2516779"/>
            <a:ext cx="870858"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3" name="직선 연결선 32">
            <a:extLst>
              <a:ext uri="{FF2B5EF4-FFF2-40B4-BE49-F238E27FC236}">
                <a16:creationId xmlns:a16="http://schemas.microsoft.com/office/drawing/2014/main" id="{D63202EE-1B46-48CB-BED3-1BC68BD217A1}"/>
              </a:ext>
            </a:extLst>
          </p:cNvPr>
          <p:cNvCxnSpPr>
            <a:cxnSpLocks/>
          </p:cNvCxnSpPr>
          <p:nvPr/>
        </p:nvCxnSpPr>
        <p:spPr>
          <a:xfrm>
            <a:off x="4262847" y="4084493"/>
            <a:ext cx="2111827"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9326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15</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2826879" y="5845449"/>
            <a:ext cx="1620726" cy="441959"/>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스킬 사용 </a:t>
            </a:r>
            <a:endParaRPr lang="en-US" altLang="ko-KR" dirty="0"/>
          </a:p>
        </p:txBody>
      </p:sp>
      <p:pic>
        <p:nvPicPr>
          <p:cNvPr id="9" name="그림 8">
            <a:extLst>
              <a:ext uri="{FF2B5EF4-FFF2-40B4-BE49-F238E27FC236}">
                <a16:creationId xmlns:a16="http://schemas.microsoft.com/office/drawing/2014/main" id="{56BFBEC7-793B-49BA-BC36-977BCEEBD815}"/>
              </a:ext>
            </a:extLst>
          </p:cNvPr>
          <p:cNvPicPr>
            <a:picLocks noChangeAspect="1"/>
          </p:cNvPicPr>
          <p:nvPr/>
        </p:nvPicPr>
        <p:blipFill>
          <a:blip r:embed="rId3"/>
          <a:stretch>
            <a:fillRect/>
          </a:stretch>
        </p:blipFill>
        <p:spPr>
          <a:xfrm>
            <a:off x="6691374" y="1292133"/>
            <a:ext cx="4578571" cy="4420689"/>
          </a:xfrm>
          <a:prstGeom prst="rect">
            <a:avLst/>
          </a:prstGeom>
        </p:spPr>
      </p:pic>
      <p:sp>
        <p:nvSpPr>
          <p:cNvPr id="11" name="내용 개체 틀 2">
            <a:extLst>
              <a:ext uri="{FF2B5EF4-FFF2-40B4-BE49-F238E27FC236}">
                <a16:creationId xmlns:a16="http://schemas.microsoft.com/office/drawing/2014/main" id="{63B92007-A7B6-4C8D-BB09-82F41E4B266B}"/>
              </a:ext>
            </a:extLst>
          </p:cNvPr>
          <p:cNvSpPr txBox="1">
            <a:spLocks/>
          </p:cNvSpPr>
          <p:nvPr/>
        </p:nvSpPr>
        <p:spPr>
          <a:xfrm>
            <a:off x="7466261" y="5845449"/>
            <a:ext cx="3028796"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스킬 애니메이션 실행</a:t>
            </a:r>
            <a:endParaRPr lang="en-US" altLang="ko-KR" dirty="0"/>
          </a:p>
        </p:txBody>
      </p:sp>
      <p:pic>
        <p:nvPicPr>
          <p:cNvPr id="6" name="그림 5">
            <a:extLst>
              <a:ext uri="{FF2B5EF4-FFF2-40B4-BE49-F238E27FC236}">
                <a16:creationId xmlns:a16="http://schemas.microsoft.com/office/drawing/2014/main" id="{2F13513E-9C85-4DA8-B18D-6E5AF96768E0}"/>
              </a:ext>
            </a:extLst>
          </p:cNvPr>
          <p:cNvPicPr>
            <a:picLocks noChangeAspect="1"/>
          </p:cNvPicPr>
          <p:nvPr/>
        </p:nvPicPr>
        <p:blipFill>
          <a:blip r:embed="rId4"/>
          <a:stretch>
            <a:fillRect/>
          </a:stretch>
        </p:blipFill>
        <p:spPr>
          <a:xfrm>
            <a:off x="1974373" y="1292133"/>
            <a:ext cx="3584739" cy="4420689"/>
          </a:xfrm>
          <a:prstGeom prst="rect">
            <a:avLst/>
          </a:prstGeom>
        </p:spPr>
      </p:pic>
      <p:cxnSp>
        <p:nvCxnSpPr>
          <p:cNvPr id="10" name="직선 화살표 연결선 9">
            <a:extLst>
              <a:ext uri="{FF2B5EF4-FFF2-40B4-BE49-F238E27FC236}">
                <a16:creationId xmlns:a16="http://schemas.microsoft.com/office/drawing/2014/main" id="{3A656F96-6B92-4F04-AF87-913410A7A626}"/>
              </a:ext>
            </a:extLst>
          </p:cNvPr>
          <p:cNvCxnSpPr>
            <a:cxnSpLocks/>
          </p:cNvCxnSpPr>
          <p:nvPr/>
        </p:nvCxnSpPr>
        <p:spPr>
          <a:xfrm flipV="1">
            <a:off x="5055325" y="1593669"/>
            <a:ext cx="1798321" cy="94923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3" name="직선 화살표 연결선 12">
            <a:extLst>
              <a:ext uri="{FF2B5EF4-FFF2-40B4-BE49-F238E27FC236}">
                <a16:creationId xmlns:a16="http://schemas.microsoft.com/office/drawing/2014/main" id="{6048553F-817F-45CF-A4E6-567BD239C7CD}"/>
              </a:ext>
            </a:extLst>
          </p:cNvPr>
          <p:cNvCxnSpPr>
            <a:cxnSpLocks/>
          </p:cNvCxnSpPr>
          <p:nvPr/>
        </p:nvCxnSpPr>
        <p:spPr>
          <a:xfrm flipV="1">
            <a:off x="5055325" y="2675531"/>
            <a:ext cx="1798321" cy="82694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직선 화살표 연결선 14">
            <a:extLst>
              <a:ext uri="{FF2B5EF4-FFF2-40B4-BE49-F238E27FC236}">
                <a16:creationId xmlns:a16="http://schemas.microsoft.com/office/drawing/2014/main" id="{F2BDD7AF-6BF0-4EA2-85D0-53CC1F8E45EA}"/>
              </a:ext>
            </a:extLst>
          </p:cNvPr>
          <p:cNvCxnSpPr>
            <a:cxnSpLocks/>
          </p:cNvCxnSpPr>
          <p:nvPr/>
        </p:nvCxnSpPr>
        <p:spPr>
          <a:xfrm flipV="1">
            <a:off x="5055325" y="3753395"/>
            <a:ext cx="1798321" cy="72281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직선 화살표 연결선 15">
            <a:extLst>
              <a:ext uri="{FF2B5EF4-FFF2-40B4-BE49-F238E27FC236}">
                <a16:creationId xmlns:a16="http://schemas.microsoft.com/office/drawing/2014/main" id="{4D0600B5-6D57-479E-B800-B152181DA532}"/>
              </a:ext>
            </a:extLst>
          </p:cNvPr>
          <p:cNvCxnSpPr>
            <a:cxnSpLocks/>
          </p:cNvCxnSpPr>
          <p:nvPr/>
        </p:nvCxnSpPr>
        <p:spPr>
          <a:xfrm flipV="1">
            <a:off x="5055325" y="4833257"/>
            <a:ext cx="1798321" cy="59653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6" name="직선 연결선 25">
            <a:extLst>
              <a:ext uri="{FF2B5EF4-FFF2-40B4-BE49-F238E27FC236}">
                <a16:creationId xmlns:a16="http://schemas.microsoft.com/office/drawing/2014/main" id="{6D5CDE0B-4564-4F63-9A3A-4AF6A72CD705}"/>
              </a:ext>
            </a:extLst>
          </p:cNvPr>
          <p:cNvCxnSpPr>
            <a:cxnSpLocks/>
          </p:cNvCxnSpPr>
          <p:nvPr/>
        </p:nvCxnSpPr>
        <p:spPr>
          <a:xfrm>
            <a:off x="3222172" y="2588442"/>
            <a:ext cx="1833153"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28" name="직선 연결선 27">
            <a:extLst>
              <a:ext uri="{FF2B5EF4-FFF2-40B4-BE49-F238E27FC236}">
                <a16:creationId xmlns:a16="http://schemas.microsoft.com/office/drawing/2014/main" id="{6B53742F-1A86-4B77-A9D8-0FB86D5FD5AF}"/>
              </a:ext>
            </a:extLst>
          </p:cNvPr>
          <p:cNvCxnSpPr>
            <a:cxnSpLocks/>
          </p:cNvCxnSpPr>
          <p:nvPr/>
        </p:nvCxnSpPr>
        <p:spPr>
          <a:xfrm>
            <a:off x="3222172" y="3546022"/>
            <a:ext cx="1833153"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29" name="직선 연결선 28">
            <a:extLst>
              <a:ext uri="{FF2B5EF4-FFF2-40B4-BE49-F238E27FC236}">
                <a16:creationId xmlns:a16="http://schemas.microsoft.com/office/drawing/2014/main" id="{DA4E0D10-A0F9-4C62-B2AD-0C7662680C52}"/>
              </a:ext>
            </a:extLst>
          </p:cNvPr>
          <p:cNvCxnSpPr>
            <a:cxnSpLocks/>
          </p:cNvCxnSpPr>
          <p:nvPr/>
        </p:nvCxnSpPr>
        <p:spPr>
          <a:xfrm>
            <a:off x="3222172" y="4513038"/>
            <a:ext cx="1833153"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0" name="직선 연결선 29">
            <a:extLst>
              <a:ext uri="{FF2B5EF4-FFF2-40B4-BE49-F238E27FC236}">
                <a16:creationId xmlns:a16="http://schemas.microsoft.com/office/drawing/2014/main" id="{5162731E-DDAA-4F8B-9878-F60173FC71DB}"/>
              </a:ext>
            </a:extLst>
          </p:cNvPr>
          <p:cNvCxnSpPr>
            <a:cxnSpLocks/>
          </p:cNvCxnSpPr>
          <p:nvPr/>
        </p:nvCxnSpPr>
        <p:spPr>
          <a:xfrm>
            <a:off x="3222172" y="5479689"/>
            <a:ext cx="1833153"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90578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16</a:t>
            </a:fld>
            <a:endParaRPr lang="ko-KR" altLang="en-US" dirty="0"/>
          </a:p>
        </p:txBody>
      </p:sp>
      <p:sp>
        <p:nvSpPr>
          <p:cNvPr id="11" name="내용 개체 틀 2">
            <a:extLst>
              <a:ext uri="{FF2B5EF4-FFF2-40B4-BE49-F238E27FC236}">
                <a16:creationId xmlns:a16="http://schemas.microsoft.com/office/drawing/2014/main" id="{63B92007-A7B6-4C8D-BB09-82F41E4B266B}"/>
              </a:ext>
            </a:extLst>
          </p:cNvPr>
          <p:cNvSpPr txBox="1">
            <a:spLocks/>
          </p:cNvSpPr>
          <p:nvPr/>
        </p:nvSpPr>
        <p:spPr>
          <a:xfrm>
            <a:off x="7597555" y="5804929"/>
            <a:ext cx="2339591"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err="1"/>
              <a:t>방패찍기</a:t>
            </a:r>
            <a:r>
              <a:rPr lang="ko-KR" altLang="en-US" dirty="0"/>
              <a:t> 스킬</a:t>
            </a:r>
            <a:endParaRPr lang="en-US" altLang="ko-KR" dirty="0"/>
          </a:p>
        </p:txBody>
      </p:sp>
      <p:pic>
        <p:nvPicPr>
          <p:cNvPr id="6" name="그림 5">
            <a:extLst>
              <a:ext uri="{FF2B5EF4-FFF2-40B4-BE49-F238E27FC236}">
                <a16:creationId xmlns:a16="http://schemas.microsoft.com/office/drawing/2014/main" id="{753C2646-6B95-483B-BC80-332D40889D9D}"/>
              </a:ext>
            </a:extLst>
          </p:cNvPr>
          <p:cNvPicPr>
            <a:picLocks noChangeAspect="1"/>
          </p:cNvPicPr>
          <p:nvPr/>
        </p:nvPicPr>
        <p:blipFill>
          <a:blip r:embed="rId3"/>
          <a:stretch>
            <a:fillRect/>
          </a:stretch>
        </p:blipFill>
        <p:spPr>
          <a:xfrm>
            <a:off x="6375916" y="1306029"/>
            <a:ext cx="4633200" cy="4286890"/>
          </a:xfrm>
          <a:prstGeom prst="rect">
            <a:avLst/>
          </a:prstGeom>
        </p:spPr>
      </p:pic>
      <p:pic>
        <p:nvPicPr>
          <p:cNvPr id="10" name="그림 9">
            <a:extLst>
              <a:ext uri="{FF2B5EF4-FFF2-40B4-BE49-F238E27FC236}">
                <a16:creationId xmlns:a16="http://schemas.microsoft.com/office/drawing/2014/main" id="{5E00DBE8-43A6-45E7-9FE0-D00F177F44DE}"/>
              </a:ext>
            </a:extLst>
          </p:cNvPr>
          <p:cNvPicPr>
            <a:picLocks noChangeAspect="1"/>
          </p:cNvPicPr>
          <p:nvPr/>
        </p:nvPicPr>
        <p:blipFill>
          <a:blip r:embed="rId4"/>
          <a:stretch>
            <a:fillRect/>
          </a:stretch>
        </p:blipFill>
        <p:spPr>
          <a:xfrm>
            <a:off x="1030051" y="3994123"/>
            <a:ext cx="5077101" cy="2646590"/>
          </a:xfrm>
          <a:prstGeom prst="rect">
            <a:avLst/>
          </a:prstGeom>
        </p:spPr>
      </p:pic>
      <p:cxnSp>
        <p:nvCxnSpPr>
          <p:cNvPr id="15" name="직선 화살표 연결선 14">
            <a:extLst>
              <a:ext uri="{FF2B5EF4-FFF2-40B4-BE49-F238E27FC236}">
                <a16:creationId xmlns:a16="http://schemas.microsoft.com/office/drawing/2014/main" id="{F27FF3F9-F2B5-47DD-9CE4-584493551AF7}"/>
              </a:ext>
            </a:extLst>
          </p:cNvPr>
          <p:cNvCxnSpPr>
            <a:cxnSpLocks/>
          </p:cNvCxnSpPr>
          <p:nvPr/>
        </p:nvCxnSpPr>
        <p:spPr>
          <a:xfrm flipV="1">
            <a:off x="5816085" y="1707502"/>
            <a:ext cx="1611082" cy="37440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직선 연결선 16">
            <a:extLst>
              <a:ext uri="{FF2B5EF4-FFF2-40B4-BE49-F238E27FC236}">
                <a16:creationId xmlns:a16="http://schemas.microsoft.com/office/drawing/2014/main" id="{36B8DD9E-1601-4B2C-9414-B32CFB2216D6}"/>
              </a:ext>
            </a:extLst>
          </p:cNvPr>
          <p:cNvCxnSpPr>
            <a:cxnSpLocks/>
          </p:cNvCxnSpPr>
          <p:nvPr/>
        </p:nvCxnSpPr>
        <p:spPr>
          <a:xfrm>
            <a:off x="6639612" y="4998719"/>
            <a:ext cx="2965942"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cxnSp>
        <p:nvCxnSpPr>
          <p:cNvPr id="19" name="직선 연결선 18">
            <a:extLst>
              <a:ext uri="{FF2B5EF4-FFF2-40B4-BE49-F238E27FC236}">
                <a16:creationId xmlns:a16="http://schemas.microsoft.com/office/drawing/2014/main" id="{9069D1B7-C413-437D-B50F-18A9A408F892}"/>
              </a:ext>
            </a:extLst>
          </p:cNvPr>
          <p:cNvCxnSpPr>
            <a:cxnSpLocks/>
          </p:cNvCxnSpPr>
          <p:nvPr/>
        </p:nvCxnSpPr>
        <p:spPr>
          <a:xfrm>
            <a:off x="5482050" y="5451565"/>
            <a:ext cx="322217"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9" name="그림 8" descr="녹색이(가) 표시된 사진&#10;&#10;자동 생성된 설명">
            <a:extLst>
              <a:ext uri="{FF2B5EF4-FFF2-40B4-BE49-F238E27FC236}">
                <a16:creationId xmlns:a16="http://schemas.microsoft.com/office/drawing/2014/main" id="{EB481365-BB0E-4686-9BB2-53CA51AE54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4802" y="1306029"/>
            <a:ext cx="3747600" cy="2445825"/>
          </a:xfrm>
          <a:prstGeom prst="rect">
            <a:avLst/>
          </a:prstGeom>
        </p:spPr>
      </p:pic>
    </p:spTree>
    <p:extLst>
      <p:ext uri="{BB962C8B-B14F-4D97-AF65-F5344CB8AC3E}">
        <p14:creationId xmlns:p14="http://schemas.microsoft.com/office/powerpoint/2010/main" val="4248799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5F9"/>
        </a:solid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17</a:t>
            </a:fld>
            <a:endParaRPr lang="ko-KR" altLang="en-US" dirty="0"/>
          </a:p>
        </p:txBody>
      </p:sp>
      <p:sp>
        <p:nvSpPr>
          <p:cNvPr id="11" name="내용 개체 틀 2">
            <a:extLst>
              <a:ext uri="{FF2B5EF4-FFF2-40B4-BE49-F238E27FC236}">
                <a16:creationId xmlns:a16="http://schemas.microsoft.com/office/drawing/2014/main" id="{63B92007-A7B6-4C8D-BB09-82F41E4B266B}"/>
              </a:ext>
            </a:extLst>
          </p:cNvPr>
          <p:cNvSpPr txBox="1">
            <a:spLocks/>
          </p:cNvSpPr>
          <p:nvPr/>
        </p:nvSpPr>
        <p:spPr>
          <a:xfrm>
            <a:off x="7536596" y="6092448"/>
            <a:ext cx="2452134" cy="365126"/>
          </a:xfrm>
          <a:prstGeom prst="rect">
            <a:avLst/>
          </a:prstGeom>
        </p:spPr>
        <p:txBody>
          <a:bodyPr vert="horz" lIns="91440" tIns="45720" rIns="91440" bIns="45720" rtlCol="0">
            <a:normAutofit lnSpcReduction="100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증오의 함성 스킬</a:t>
            </a:r>
            <a:endParaRPr lang="en-US" altLang="ko-KR" dirty="0"/>
          </a:p>
        </p:txBody>
      </p:sp>
      <p:pic>
        <p:nvPicPr>
          <p:cNvPr id="7" name="그림 6">
            <a:extLst>
              <a:ext uri="{FF2B5EF4-FFF2-40B4-BE49-F238E27FC236}">
                <a16:creationId xmlns:a16="http://schemas.microsoft.com/office/drawing/2014/main" id="{CB133642-A73E-431B-B60C-D75972F80613}"/>
              </a:ext>
            </a:extLst>
          </p:cNvPr>
          <p:cNvPicPr>
            <a:picLocks noChangeAspect="1"/>
          </p:cNvPicPr>
          <p:nvPr/>
        </p:nvPicPr>
        <p:blipFill>
          <a:blip r:embed="rId4"/>
          <a:stretch>
            <a:fillRect/>
          </a:stretch>
        </p:blipFill>
        <p:spPr>
          <a:xfrm>
            <a:off x="6446079" y="1297067"/>
            <a:ext cx="4633169" cy="4657820"/>
          </a:xfrm>
          <a:prstGeom prst="rect">
            <a:avLst/>
          </a:prstGeom>
        </p:spPr>
      </p:pic>
      <p:pic>
        <p:nvPicPr>
          <p:cNvPr id="9" name="그림 8">
            <a:extLst>
              <a:ext uri="{FF2B5EF4-FFF2-40B4-BE49-F238E27FC236}">
                <a16:creationId xmlns:a16="http://schemas.microsoft.com/office/drawing/2014/main" id="{D5128004-83EE-4173-A87F-196BB36956F6}"/>
              </a:ext>
            </a:extLst>
          </p:cNvPr>
          <p:cNvPicPr>
            <a:picLocks noChangeAspect="1"/>
          </p:cNvPicPr>
          <p:nvPr/>
        </p:nvPicPr>
        <p:blipFill>
          <a:blip r:embed="rId5"/>
          <a:stretch>
            <a:fillRect/>
          </a:stretch>
        </p:blipFill>
        <p:spPr>
          <a:xfrm>
            <a:off x="1031764" y="3948634"/>
            <a:ext cx="5119918" cy="2646000"/>
          </a:xfrm>
          <a:prstGeom prst="rect">
            <a:avLst/>
          </a:prstGeom>
        </p:spPr>
      </p:pic>
      <p:cxnSp>
        <p:nvCxnSpPr>
          <p:cNvPr id="12" name="직선 화살표 연결선 11">
            <a:extLst>
              <a:ext uri="{FF2B5EF4-FFF2-40B4-BE49-F238E27FC236}">
                <a16:creationId xmlns:a16="http://schemas.microsoft.com/office/drawing/2014/main" id="{D2515964-BDC9-4023-808A-2B71B6012BC3}"/>
              </a:ext>
            </a:extLst>
          </p:cNvPr>
          <p:cNvCxnSpPr>
            <a:cxnSpLocks/>
          </p:cNvCxnSpPr>
          <p:nvPr/>
        </p:nvCxnSpPr>
        <p:spPr>
          <a:xfrm flipV="1">
            <a:off x="5817130" y="1501604"/>
            <a:ext cx="1796650" cy="377003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직선 연결선 15">
            <a:extLst>
              <a:ext uri="{FF2B5EF4-FFF2-40B4-BE49-F238E27FC236}">
                <a16:creationId xmlns:a16="http://schemas.microsoft.com/office/drawing/2014/main" id="{29AA5DBC-E5DA-495A-804D-63675188D79D}"/>
              </a:ext>
            </a:extLst>
          </p:cNvPr>
          <p:cNvCxnSpPr>
            <a:cxnSpLocks/>
          </p:cNvCxnSpPr>
          <p:nvPr/>
        </p:nvCxnSpPr>
        <p:spPr>
          <a:xfrm>
            <a:off x="6801394" y="3997234"/>
            <a:ext cx="2769326"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cxnSp>
        <p:nvCxnSpPr>
          <p:cNvPr id="18" name="직선 연결선 17">
            <a:extLst>
              <a:ext uri="{FF2B5EF4-FFF2-40B4-BE49-F238E27FC236}">
                <a16:creationId xmlns:a16="http://schemas.microsoft.com/office/drawing/2014/main" id="{5D5FFF90-CA6A-40F1-B7B7-8DEA8B905EF0}"/>
              </a:ext>
            </a:extLst>
          </p:cNvPr>
          <p:cNvCxnSpPr>
            <a:cxnSpLocks/>
          </p:cNvCxnSpPr>
          <p:nvPr/>
        </p:nvCxnSpPr>
        <p:spPr>
          <a:xfrm>
            <a:off x="6801394" y="4140926"/>
            <a:ext cx="3056709" cy="0"/>
          </a:xfrm>
          <a:prstGeom prst="line">
            <a:avLst/>
          </a:prstGeom>
          <a:ln w="19050">
            <a:solidFill>
              <a:srgbClr val="DDDFE6"/>
            </a:solidFill>
          </a:ln>
        </p:spPr>
        <p:style>
          <a:lnRef idx="1">
            <a:schemeClr val="accent1"/>
          </a:lnRef>
          <a:fillRef idx="0">
            <a:schemeClr val="accent1"/>
          </a:fillRef>
          <a:effectRef idx="0">
            <a:schemeClr val="accent1"/>
          </a:effectRef>
          <a:fontRef idx="minor">
            <a:schemeClr val="tx1"/>
          </a:fontRef>
        </p:style>
      </p:cxnSp>
      <p:cxnSp>
        <p:nvCxnSpPr>
          <p:cNvPr id="20" name="직선 연결선 19">
            <a:extLst>
              <a:ext uri="{FF2B5EF4-FFF2-40B4-BE49-F238E27FC236}">
                <a16:creationId xmlns:a16="http://schemas.microsoft.com/office/drawing/2014/main" id="{FC6BF23B-2F43-4816-BE05-96A6264FCE90}"/>
              </a:ext>
            </a:extLst>
          </p:cNvPr>
          <p:cNvCxnSpPr>
            <a:cxnSpLocks/>
          </p:cNvCxnSpPr>
          <p:nvPr/>
        </p:nvCxnSpPr>
        <p:spPr>
          <a:xfrm>
            <a:off x="5486204" y="5356395"/>
            <a:ext cx="330926"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6" name="그림 5" descr="텍스트, 녹색, 여러개이(가) 표시된 사진&#10;&#10;자동 생성된 설명">
            <a:extLst>
              <a:ext uri="{FF2B5EF4-FFF2-40B4-BE49-F238E27FC236}">
                <a16:creationId xmlns:a16="http://schemas.microsoft.com/office/drawing/2014/main" id="{B8DAC485-7A5D-4ABE-9850-89A2EE98C6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98179" y="1297068"/>
            <a:ext cx="3748623" cy="2400280"/>
          </a:xfrm>
          <a:prstGeom prst="rect">
            <a:avLst/>
          </a:prstGeom>
        </p:spPr>
      </p:pic>
    </p:spTree>
    <p:extLst>
      <p:ext uri="{BB962C8B-B14F-4D97-AF65-F5344CB8AC3E}">
        <p14:creationId xmlns:p14="http://schemas.microsoft.com/office/powerpoint/2010/main" val="307195165"/>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18</a:t>
            </a:fld>
            <a:endParaRPr lang="ko-KR" altLang="en-US" dirty="0"/>
          </a:p>
        </p:txBody>
      </p:sp>
      <p:sp>
        <p:nvSpPr>
          <p:cNvPr id="11" name="내용 개체 틀 2">
            <a:extLst>
              <a:ext uri="{FF2B5EF4-FFF2-40B4-BE49-F238E27FC236}">
                <a16:creationId xmlns:a16="http://schemas.microsoft.com/office/drawing/2014/main" id="{63B92007-A7B6-4C8D-BB09-82F41E4B266B}"/>
              </a:ext>
            </a:extLst>
          </p:cNvPr>
          <p:cNvSpPr txBox="1">
            <a:spLocks/>
          </p:cNvSpPr>
          <p:nvPr/>
        </p:nvSpPr>
        <p:spPr>
          <a:xfrm>
            <a:off x="3918142" y="5892713"/>
            <a:ext cx="3719987" cy="365125"/>
          </a:xfrm>
          <a:prstGeom prst="rect">
            <a:avLst/>
          </a:prstGeom>
        </p:spPr>
        <p:txBody>
          <a:bodyPr vert="horz" lIns="91440" tIns="45720" rIns="91440" bIns="45720" rtlCol="0">
            <a:normAutofit fontScale="925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err="1"/>
              <a:t>스킬슬롯에</a:t>
            </a:r>
            <a:r>
              <a:rPr lang="ko-KR" altLang="en-US" dirty="0"/>
              <a:t> 따른 </a:t>
            </a:r>
            <a:r>
              <a:rPr lang="ko-KR" altLang="en-US" dirty="0" err="1"/>
              <a:t>쿨타임</a:t>
            </a:r>
            <a:r>
              <a:rPr lang="ko-KR" altLang="en-US" dirty="0"/>
              <a:t> 체크 </a:t>
            </a:r>
            <a:endParaRPr lang="en-US" altLang="ko-KR" dirty="0"/>
          </a:p>
        </p:txBody>
      </p:sp>
      <p:pic>
        <p:nvPicPr>
          <p:cNvPr id="6" name="그림 5">
            <a:extLst>
              <a:ext uri="{FF2B5EF4-FFF2-40B4-BE49-F238E27FC236}">
                <a16:creationId xmlns:a16="http://schemas.microsoft.com/office/drawing/2014/main" id="{A77028E5-E004-46F8-A71B-552E0A8FFEEC}"/>
              </a:ext>
            </a:extLst>
          </p:cNvPr>
          <p:cNvPicPr>
            <a:picLocks noChangeAspect="1"/>
          </p:cNvPicPr>
          <p:nvPr/>
        </p:nvPicPr>
        <p:blipFill>
          <a:blip r:embed="rId3"/>
          <a:stretch>
            <a:fillRect/>
          </a:stretch>
        </p:blipFill>
        <p:spPr>
          <a:xfrm>
            <a:off x="4040777" y="1361497"/>
            <a:ext cx="3474719" cy="4483133"/>
          </a:xfrm>
          <a:prstGeom prst="rect">
            <a:avLst/>
          </a:prstGeom>
        </p:spPr>
      </p:pic>
      <p:pic>
        <p:nvPicPr>
          <p:cNvPr id="9" name="그림 8">
            <a:extLst>
              <a:ext uri="{FF2B5EF4-FFF2-40B4-BE49-F238E27FC236}">
                <a16:creationId xmlns:a16="http://schemas.microsoft.com/office/drawing/2014/main" id="{A6D140E9-4335-4B03-8BBF-DD137D6FF184}"/>
              </a:ext>
            </a:extLst>
          </p:cNvPr>
          <p:cNvPicPr>
            <a:picLocks noChangeAspect="1"/>
          </p:cNvPicPr>
          <p:nvPr/>
        </p:nvPicPr>
        <p:blipFill>
          <a:blip r:embed="rId4"/>
          <a:stretch>
            <a:fillRect/>
          </a:stretch>
        </p:blipFill>
        <p:spPr>
          <a:xfrm>
            <a:off x="7960068" y="1361497"/>
            <a:ext cx="3610697" cy="4483133"/>
          </a:xfrm>
          <a:prstGeom prst="rect">
            <a:avLst/>
          </a:prstGeom>
        </p:spPr>
      </p:pic>
      <p:sp>
        <p:nvSpPr>
          <p:cNvPr id="12" name="내용 개체 틀 2">
            <a:extLst>
              <a:ext uri="{FF2B5EF4-FFF2-40B4-BE49-F238E27FC236}">
                <a16:creationId xmlns:a16="http://schemas.microsoft.com/office/drawing/2014/main" id="{A5D98F8D-7F70-4CE7-BB5C-6A52C9ED8DE8}"/>
              </a:ext>
            </a:extLst>
          </p:cNvPr>
          <p:cNvSpPr txBox="1">
            <a:spLocks/>
          </p:cNvSpPr>
          <p:nvPr/>
        </p:nvSpPr>
        <p:spPr>
          <a:xfrm>
            <a:off x="7807414" y="5883550"/>
            <a:ext cx="3911512" cy="365125"/>
          </a:xfrm>
          <a:prstGeom prst="rect">
            <a:avLst/>
          </a:prstGeom>
        </p:spPr>
        <p:txBody>
          <a:bodyPr vert="horz" lIns="91440" tIns="45720" rIns="91440" bIns="45720" rtlCol="0">
            <a:normAutofit fontScale="925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시간에 따라 </a:t>
            </a:r>
            <a:r>
              <a:rPr lang="ko-KR" altLang="en-US" dirty="0" err="1"/>
              <a:t>퀵슬롯</a:t>
            </a:r>
            <a:r>
              <a:rPr lang="ko-KR" altLang="en-US" dirty="0"/>
              <a:t> 이미지 변경</a:t>
            </a:r>
            <a:endParaRPr lang="en-US" altLang="ko-KR" dirty="0"/>
          </a:p>
        </p:txBody>
      </p:sp>
      <p:cxnSp>
        <p:nvCxnSpPr>
          <p:cNvPr id="16" name="연결선: 구부러짐 15">
            <a:extLst>
              <a:ext uri="{FF2B5EF4-FFF2-40B4-BE49-F238E27FC236}">
                <a16:creationId xmlns:a16="http://schemas.microsoft.com/office/drawing/2014/main" id="{73E71463-78F6-42A2-B3A0-B523DDD18A82}"/>
              </a:ext>
            </a:extLst>
          </p:cNvPr>
          <p:cNvCxnSpPr>
            <a:cxnSpLocks/>
          </p:cNvCxnSpPr>
          <p:nvPr/>
        </p:nvCxnSpPr>
        <p:spPr>
          <a:xfrm rot="5400000" flipH="1" flipV="1">
            <a:off x="4132218" y="1728654"/>
            <a:ext cx="4232369" cy="3875315"/>
          </a:xfrm>
          <a:prstGeom prst="curvedConnector3">
            <a:avLst>
              <a:gd name="adj1" fmla="val 206"/>
            </a:avLst>
          </a:prstGeom>
          <a:ln w="19050">
            <a:solidFill>
              <a:srgbClr val="DDDFE6"/>
            </a:solidFill>
            <a:tailEnd type="triangle"/>
          </a:ln>
        </p:spPr>
        <p:style>
          <a:lnRef idx="1">
            <a:schemeClr val="accent1"/>
          </a:lnRef>
          <a:fillRef idx="0">
            <a:schemeClr val="accent1"/>
          </a:fillRef>
          <a:effectRef idx="0">
            <a:schemeClr val="accent1"/>
          </a:effectRef>
          <a:fontRef idx="minor">
            <a:schemeClr val="tx1"/>
          </a:fontRef>
        </p:style>
      </p:cxnSp>
      <p:cxnSp>
        <p:nvCxnSpPr>
          <p:cNvPr id="25" name="직선 연결선 24">
            <a:extLst>
              <a:ext uri="{FF2B5EF4-FFF2-40B4-BE49-F238E27FC236}">
                <a16:creationId xmlns:a16="http://schemas.microsoft.com/office/drawing/2014/main" id="{7CAD58CC-6B29-4FE4-B296-43EB67F3154C}"/>
              </a:ext>
            </a:extLst>
          </p:cNvPr>
          <p:cNvCxnSpPr>
            <a:cxnSpLocks/>
          </p:cNvCxnSpPr>
          <p:nvPr/>
        </p:nvCxnSpPr>
        <p:spPr>
          <a:xfrm>
            <a:off x="4101737" y="1785256"/>
            <a:ext cx="2107474"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7" name="그림 6">
            <a:extLst>
              <a:ext uri="{FF2B5EF4-FFF2-40B4-BE49-F238E27FC236}">
                <a16:creationId xmlns:a16="http://schemas.microsoft.com/office/drawing/2014/main" id="{C6EB6F22-E283-49CB-B425-48B13DEF72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040" y="2692990"/>
            <a:ext cx="2623649" cy="1472019"/>
          </a:xfrm>
          <a:prstGeom prst="rect">
            <a:avLst/>
          </a:prstGeom>
        </p:spPr>
      </p:pic>
    </p:spTree>
    <p:extLst>
      <p:ext uri="{BB962C8B-B14F-4D97-AF65-F5344CB8AC3E}">
        <p14:creationId xmlns:p14="http://schemas.microsoft.com/office/powerpoint/2010/main" val="37676650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플레이어 스킬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04</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19</a:t>
            </a:fld>
            <a:endParaRPr lang="ko-KR" altLang="en-US" dirty="0"/>
          </a:p>
        </p:txBody>
      </p:sp>
      <p:sp>
        <p:nvSpPr>
          <p:cNvPr id="12" name="내용 개체 틀 2">
            <a:extLst>
              <a:ext uri="{FF2B5EF4-FFF2-40B4-BE49-F238E27FC236}">
                <a16:creationId xmlns:a16="http://schemas.microsoft.com/office/drawing/2014/main" id="{A5D98F8D-7F70-4CE7-BB5C-6A52C9ED8DE8}"/>
              </a:ext>
            </a:extLst>
          </p:cNvPr>
          <p:cNvSpPr txBox="1">
            <a:spLocks/>
          </p:cNvSpPr>
          <p:nvPr/>
        </p:nvSpPr>
        <p:spPr>
          <a:xfrm>
            <a:off x="5831668" y="6016978"/>
            <a:ext cx="4658651" cy="365125"/>
          </a:xfrm>
          <a:prstGeom prst="rect">
            <a:avLst/>
          </a:prstGeom>
        </p:spPr>
        <p:txBody>
          <a:bodyPr vert="horz" lIns="91440" tIns="45720" rIns="91440" bIns="45720" rtlCol="0">
            <a:normAutofit fontScale="925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dirty="0"/>
              <a:t>버프형 아이콘 생성 및 지속시간 시각화  </a:t>
            </a:r>
            <a:endParaRPr lang="en-US" altLang="ko-KR" dirty="0"/>
          </a:p>
        </p:txBody>
      </p:sp>
      <p:pic>
        <p:nvPicPr>
          <p:cNvPr id="7" name="그림 6">
            <a:extLst>
              <a:ext uri="{FF2B5EF4-FFF2-40B4-BE49-F238E27FC236}">
                <a16:creationId xmlns:a16="http://schemas.microsoft.com/office/drawing/2014/main" id="{F1DE89E6-6C7D-4F85-AC1D-089903CB478C}"/>
              </a:ext>
            </a:extLst>
          </p:cNvPr>
          <p:cNvPicPr>
            <a:picLocks noChangeAspect="1"/>
          </p:cNvPicPr>
          <p:nvPr/>
        </p:nvPicPr>
        <p:blipFill>
          <a:blip r:embed="rId3"/>
          <a:stretch>
            <a:fillRect/>
          </a:stretch>
        </p:blipFill>
        <p:spPr>
          <a:xfrm>
            <a:off x="5338354" y="1402080"/>
            <a:ext cx="5645281" cy="4593449"/>
          </a:xfrm>
          <a:prstGeom prst="rect">
            <a:avLst/>
          </a:prstGeom>
        </p:spPr>
      </p:pic>
      <p:cxnSp>
        <p:nvCxnSpPr>
          <p:cNvPr id="13" name="직선 연결선 12">
            <a:extLst>
              <a:ext uri="{FF2B5EF4-FFF2-40B4-BE49-F238E27FC236}">
                <a16:creationId xmlns:a16="http://schemas.microsoft.com/office/drawing/2014/main" id="{C520FBC4-28AD-4634-97F8-F084B939EFB9}"/>
              </a:ext>
            </a:extLst>
          </p:cNvPr>
          <p:cNvCxnSpPr>
            <a:cxnSpLocks/>
          </p:cNvCxnSpPr>
          <p:nvPr/>
        </p:nvCxnSpPr>
        <p:spPr>
          <a:xfrm flipV="1">
            <a:off x="5416731" y="1515291"/>
            <a:ext cx="3352800" cy="8708"/>
          </a:xfrm>
          <a:prstGeom prst="line">
            <a:avLst/>
          </a:prstGeom>
          <a:ln/>
        </p:spPr>
        <p:style>
          <a:lnRef idx="3">
            <a:schemeClr val="accent1"/>
          </a:lnRef>
          <a:fillRef idx="0">
            <a:schemeClr val="accent1"/>
          </a:fillRef>
          <a:effectRef idx="2">
            <a:schemeClr val="accent1"/>
          </a:effectRef>
          <a:fontRef idx="minor">
            <a:schemeClr val="tx1"/>
          </a:fontRef>
        </p:style>
      </p:cxnSp>
      <p:pic>
        <p:nvPicPr>
          <p:cNvPr id="6" name="그림 5" descr="실내이(가) 표시된 사진&#10;&#10;자동 생성된 설명">
            <a:extLst>
              <a:ext uri="{FF2B5EF4-FFF2-40B4-BE49-F238E27FC236}">
                <a16:creationId xmlns:a16="http://schemas.microsoft.com/office/drawing/2014/main" id="{10B16E34-BA82-4CA0-8BFC-DF95B4DAF2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464" y="2307824"/>
            <a:ext cx="2701165" cy="1731516"/>
          </a:xfrm>
          <a:prstGeom prst="rect">
            <a:avLst/>
          </a:prstGeom>
        </p:spPr>
      </p:pic>
    </p:spTree>
    <p:extLst>
      <p:ext uri="{BB962C8B-B14F-4D97-AF65-F5344CB8AC3E}">
        <p14:creationId xmlns:p14="http://schemas.microsoft.com/office/powerpoint/2010/main" val="1060250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2DB6E099-8948-4046-B164-33469AE068AA}"/>
              </a:ext>
            </a:extLst>
          </p:cNvPr>
          <p:cNvSpPr>
            <a:spLocks noGrp="1"/>
          </p:cNvSpPr>
          <p:nvPr>
            <p:ph type="body" sz="quarter" idx="10"/>
          </p:nvPr>
        </p:nvSpPr>
        <p:spPr>
          <a:xfrm>
            <a:off x="3949700" y="2001692"/>
            <a:ext cx="5226050" cy="3364706"/>
          </a:xfrm>
        </p:spPr>
        <p:txBody>
          <a:bodyPr/>
          <a:lstStyle/>
          <a:p>
            <a:r>
              <a:rPr lang="ko-KR" altLang="en-US" dirty="0"/>
              <a:t>포트폴리오 소개</a:t>
            </a:r>
            <a:endParaRPr lang="en-US" altLang="ko-KR" dirty="0"/>
          </a:p>
          <a:p>
            <a:r>
              <a:rPr lang="ko-KR" altLang="en-US" dirty="0"/>
              <a:t>게임 시연 영상</a:t>
            </a:r>
            <a:endParaRPr lang="en-US" altLang="ko-KR" dirty="0"/>
          </a:p>
          <a:p>
            <a:r>
              <a:rPr lang="ko-KR" altLang="en-US" dirty="0"/>
              <a:t>핵심코드 설명</a:t>
            </a:r>
            <a:r>
              <a:rPr lang="en-US" altLang="ko-KR" dirty="0"/>
              <a:t>(</a:t>
            </a:r>
            <a:r>
              <a:rPr lang="ko-KR" altLang="en-US" dirty="0"/>
              <a:t>인벤토리</a:t>
            </a:r>
            <a:r>
              <a:rPr lang="en-US" altLang="ko-KR" dirty="0"/>
              <a:t>)</a:t>
            </a:r>
          </a:p>
          <a:p>
            <a:r>
              <a:rPr lang="ko-KR" altLang="en-US" dirty="0"/>
              <a:t>핵심코드 설명</a:t>
            </a:r>
            <a:r>
              <a:rPr lang="en-US" altLang="ko-KR" dirty="0"/>
              <a:t>(</a:t>
            </a:r>
            <a:r>
              <a:rPr lang="ko-KR" altLang="en-US" dirty="0"/>
              <a:t>플레이어 스킬</a:t>
            </a:r>
            <a:r>
              <a:rPr lang="en-US" altLang="ko-KR" dirty="0"/>
              <a:t>)</a:t>
            </a:r>
          </a:p>
          <a:p>
            <a:r>
              <a:rPr lang="ko-KR" altLang="en-US" dirty="0"/>
              <a:t>핵심코드 설명</a:t>
            </a:r>
            <a:r>
              <a:rPr lang="en-US" altLang="ko-KR" dirty="0"/>
              <a:t>(</a:t>
            </a:r>
            <a:r>
              <a:rPr lang="ko-KR" altLang="en-US" dirty="0"/>
              <a:t>보스 컨트롤러</a:t>
            </a:r>
            <a:r>
              <a:rPr lang="en-US" altLang="ko-KR" dirty="0"/>
              <a:t>)</a:t>
            </a:r>
          </a:p>
        </p:txBody>
      </p:sp>
      <p:sp>
        <p:nvSpPr>
          <p:cNvPr id="3" name="텍스트 개체 틀 2">
            <a:extLst>
              <a:ext uri="{FF2B5EF4-FFF2-40B4-BE49-F238E27FC236}">
                <a16:creationId xmlns:a16="http://schemas.microsoft.com/office/drawing/2014/main" id="{CF2B55FB-D99E-4D0A-A709-5D2BEECD6040}"/>
              </a:ext>
            </a:extLst>
          </p:cNvPr>
          <p:cNvSpPr>
            <a:spLocks noGrp="1"/>
          </p:cNvSpPr>
          <p:nvPr>
            <p:ph type="body" sz="quarter" idx="12"/>
          </p:nvPr>
        </p:nvSpPr>
        <p:spPr/>
        <p:txBody>
          <a:bodyPr/>
          <a:lstStyle/>
          <a:p>
            <a:r>
              <a:rPr lang="ko-KR" altLang="en-US" sz="5400" dirty="0"/>
              <a:t>목차</a:t>
            </a:r>
          </a:p>
        </p:txBody>
      </p:sp>
      <p:sp>
        <p:nvSpPr>
          <p:cNvPr id="4" name="텍스트 개체 틀 3">
            <a:extLst>
              <a:ext uri="{FF2B5EF4-FFF2-40B4-BE49-F238E27FC236}">
                <a16:creationId xmlns:a16="http://schemas.microsoft.com/office/drawing/2014/main" id="{C5DFF40D-D4DA-40D4-871A-1267F357940E}"/>
              </a:ext>
            </a:extLst>
          </p:cNvPr>
          <p:cNvSpPr>
            <a:spLocks noGrp="1"/>
          </p:cNvSpPr>
          <p:nvPr>
            <p:ph type="body" sz="quarter" idx="13"/>
          </p:nvPr>
        </p:nvSpPr>
        <p:spPr>
          <a:xfrm>
            <a:off x="3143250" y="2013623"/>
            <a:ext cx="806450" cy="3364707"/>
          </a:xfrm>
        </p:spPr>
        <p:txBody>
          <a:bodyPr/>
          <a:lstStyle/>
          <a:p>
            <a:r>
              <a:rPr lang="en-US" altLang="ko-KR" dirty="0"/>
              <a:t>01</a:t>
            </a:r>
          </a:p>
          <a:p>
            <a:r>
              <a:rPr lang="en-US" altLang="ko-KR" dirty="0"/>
              <a:t>02</a:t>
            </a:r>
          </a:p>
          <a:p>
            <a:r>
              <a:rPr lang="en-US" altLang="ko-KR" dirty="0"/>
              <a:t>03</a:t>
            </a:r>
          </a:p>
          <a:p>
            <a:r>
              <a:rPr lang="en-US" altLang="ko-KR" dirty="0"/>
              <a:t>04</a:t>
            </a:r>
          </a:p>
          <a:p>
            <a:r>
              <a:rPr lang="en-US" altLang="ko-KR" dirty="0"/>
              <a:t>05</a:t>
            </a:r>
          </a:p>
        </p:txBody>
      </p:sp>
    </p:spTree>
    <p:extLst>
      <p:ext uri="{BB962C8B-B14F-4D97-AF65-F5344CB8AC3E}">
        <p14:creationId xmlns:p14="http://schemas.microsoft.com/office/powerpoint/2010/main" val="854327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4B00C070-7D79-4702-A429-6EA897E9E9E9}"/>
              </a:ext>
            </a:extLst>
          </p:cNvPr>
          <p:cNvSpPr>
            <a:spLocks noGrp="1"/>
          </p:cNvSpPr>
          <p:nvPr>
            <p:ph type="title"/>
          </p:nvPr>
        </p:nvSpPr>
        <p:spPr/>
        <p:txBody>
          <a:bodyPr/>
          <a:lstStyle/>
          <a:p>
            <a:r>
              <a:rPr lang="ko-KR" altLang="en-US" dirty="0"/>
              <a:t>핵심 코드 설명</a:t>
            </a:r>
            <a:r>
              <a:rPr lang="en-US" altLang="ko-KR" dirty="0"/>
              <a:t>	</a:t>
            </a:r>
            <a:endParaRPr lang="ko-KR" altLang="en-US" dirty="0"/>
          </a:p>
        </p:txBody>
      </p:sp>
      <p:sp>
        <p:nvSpPr>
          <p:cNvPr id="5" name="텍스트 개체 틀 4">
            <a:extLst>
              <a:ext uri="{FF2B5EF4-FFF2-40B4-BE49-F238E27FC236}">
                <a16:creationId xmlns:a16="http://schemas.microsoft.com/office/drawing/2014/main" id="{141515C3-5923-4270-B0C2-1D35B34D4231}"/>
              </a:ext>
            </a:extLst>
          </p:cNvPr>
          <p:cNvSpPr>
            <a:spLocks noGrp="1"/>
          </p:cNvSpPr>
          <p:nvPr>
            <p:ph type="body" idx="1"/>
          </p:nvPr>
        </p:nvSpPr>
        <p:spPr/>
        <p:txBody>
          <a:bodyPr/>
          <a:lstStyle/>
          <a:p>
            <a:r>
              <a:rPr lang="ko-KR" altLang="en-US" dirty="0"/>
              <a:t>보스 컨트롤러</a:t>
            </a:r>
          </a:p>
        </p:txBody>
      </p:sp>
    </p:spTree>
    <p:extLst>
      <p:ext uri="{BB962C8B-B14F-4D97-AF65-F5344CB8AC3E}">
        <p14:creationId xmlns:p14="http://schemas.microsoft.com/office/powerpoint/2010/main" val="3584305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보스 컨트롤러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05</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21</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6048282" y="5987492"/>
            <a:ext cx="4833220"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800" dirty="0"/>
              <a:t>플레이어 </a:t>
            </a:r>
            <a:r>
              <a:rPr lang="ko-KR" altLang="en-US" sz="1800" dirty="0" err="1"/>
              <a:t>인식시</a:t>
            </a:r>
            <a:r>
              <a:rPr lang="ko-KR" altLang="en-US" sz="1800" dirty="0"/>
              <a:t> </a:t>
            </a:r>
            <a:r>
              <a:rPr lang="en-US" altLang="ko-KR" sz="1800" dirty="0" err="1"/>
              <a:t>StartSkill</a:t>
            </a:r>
            <a:r>
              <a:rPr lang="en-US" altLang="ko-KR" sz="1800" dirty="0"/>
              <a:t> </a:t>
            </a:r>
            <a:r>
              <a:rPr lang="ko-KR" altLang="en-US" sz="1800" dirty="0" err="1"/>
              <a:t>코루틴</a:t>
            </a:r>
            <a:r>
              <a:rPr lang="ko-KR" altLang="en-US" sz="1800" dirty="0"/>
              <a:t> 함수 실행</a:t>
            </a:r>
            <a:endParaRPr lang="en-US" altLang="ko-KR" sz="1800" dirty="0"/>
          </a:p>
        </p:txBody>
      </p:sp>
      <p:pic>
        <p:nvPicPr>
          <p:cNvPr id="6" name="그림 5">
            <a:extLst>
              <a:ext uri="{FF2B5EF4-FFF2-40B4-BE49-F238E27FC236}">
                <a16:creationId xmlns:a16="http://schemas.microsoft.com/office/drawing/2014/main" id="{E3B18269-0F23-4724-9A40-E3A5545E3FDF}"/>
              </a:ext>
            </a:extLst>
          </p:cNvPr>
          <p:cNvPicPr>
            <a:picLocks noChangeAspect="1"/>
          </p:cNvPicPr>
          <p:nvPr/>
        </p:nvPicPr>
        <p:blipFill>
          <a:blip r:embed="rId3"/>
          <a:stretch>
            <a:fillRect/>
          </a:stretch>
        </p:blipFill>
        <p:spPr>
          <a:xfrm>
            <a:off x="6200664" y="1367897"/>
            <a:ext cx="4528457" cy="4619595"/>
          </a:xfrm>
          <a:prstGeom prst="rect">
            <a:avLst/>
          </a:prstGeom>
        </p:spPr>
      </p:pic>
      <p:cxnSp>
        <p:nvCxnSpPr>
          <p:cNvPr id="8" name="직선 연결선 7">
            <a:extLst>
              <a:ext uri="{FF2B5EF4-FFF2-40B4-BE49-F238E27FC236}">
                <a16:creationId xmlns:a16="http://schemas.microsoft.com/office/drawing/2014/main" id="{190ED612-FF29-4BCF-8EF4-143E2A870830}"/>
              </a:ext>
            </a:extLst>
          </p:cNvPr>
          <p:cNvCxnSpPr>
            <a:cxnSpLocks/>
          </p:cNvCxnSpPr>
          <p:nvPr/>
        </p:nvCxnSpPr>
        <p:spPr>
          <a:xfrm>
            <a:off x="6897189" y="4049486"/>
            <a:ext cx="1593668"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7" name="그림 6">
            <a:extLst>
              <a:ext uri="{FF2B5EF4-FFF2-40B4-BE49-F238E27FC236}">
                <a16:creationId xmlns:a16="http://schemas.microsoft.com/office/drawing/2014/main" id="{8B1D14C0-5D72-428E-B72B-474678A6200D}"/>
              </a:ext>
            </a:extLst>
          </p:cNvPr>
          <p:cNvPicPr>
            <a:picLocks noChangeAspect="1"/>
          </p:cNvPicPr>
          <p:nvPr/>
        </p:nvPicPr>
        <p:blipFill>
          <a:blip r:embed="rId4"/>
          <a:stretch>
            <a:fillRect/>
          </a:stretch>
        </p:blipFill>
        <p:spPr>
          <a:xfrm>
            <a:off x="1215062" y="1367897"/>
            <a:ext cx="4833220" cy="4619595"/>
          </a:xfrm>
          <a:prstGeom prst="rect">
            <a:avLst/>
          </a:prstGeom>
        </p:spPr>
      </p:pic>
    </p:spTree>
    <p:extLst>
      <p:ext uri="{BB962C8B-B14F-4D97-AF65-F5344CB8AC3E}">
        <p14:creationId xmlns:p14="http://schemas.microsoft.com/office/powerpoint/2010/main" val="2335397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보스 컨트롤러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05</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22</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1259128" y="5752820"/>
            <a:ext cx="4574397"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800" dirty="0"/>
              <a:t>일정 시간이 지난 후 랜덤 한 스킬을 실행</a:t>
            </a:r>
            <a:endParaRPr lang="en-US" altLang="ko-KR" sz="1800" dirty="0"/>
          </a:p>
        </p:txBody>
      </p:sp>
      <p:pic>
        <p:nvPicPr>
          <p:cNvPr id="7" name="그림 6">
            <a:extLst>
              <a:ext uri="{FF2B5EF4-FFF2-40B4-BE49-F238E27FC236}">
                <a16:creationId xmlns:a16="http://schemas.microsoft.com/office/drawing/2014/main" id="{D0E42F05-5702-42AF-9D18-EE4ED0DEFACC}"/>
              </a:ext>
            </a:extLst>
          </p:cNvPr>
          <p:cNvPicPr>
            <a:picLocks noChangeAspect="1"/>
          </p:cNvPicPr>
          <p:nvPr/>
        </p:nvPicPr>
        <p:blipFill>
          <a:blip r:embed="rId3"/>
          <a:stretch>
            <a:fillRect/>
          </a:stretch>
        </p:blipFill>
        <p:spPr>
          <a:xfrm>
            <a:off x="1501753" y="1463849"/>
            <a:ext cx="4089149" cy="4288971"/>
          </a:xfrm>
          <a:prstGeom prst="rect">
            <a:avLst/>
          </a:prstGeom>
        </p:spPr>
      </p:pic>
      <p:pic>
        <p:nvPicPr>
          <p:cNvPr id="9" name="그림 8">
            <a:extLst>
              <a:ext uri="{FF2B5EF4-FFF2-40B4-BE49-F238E27FC236}">
                <a16:creationId xmlns:a16="http://schemas.microsoft.com/office/drawing/2014/main" id="{6A1441F9-F002-4477-9710-DAE9D67A1CBD}"/>
              </a:ext>
            </a:extLst>
          </p:cNvPr>
          <p:cNvPicPr>
            <a:picLocks noChangeAspect="1"/>
          </p:cNvPicPr>
          <p:nvPr/>
        </p:nvPicPr>
        <p:blipFill>
          <a:blip r:embed="rId4"/>
          <a:stretch>
            <a:fillRect/>
          </a:stretch>
        </p:blipFill>
        <p:spPr>
          <a:xfrm>
            <a:off x="6096000" y="1564277"/>
            <a:ext cx="5643241" cy="3729446"/>
          </a:xfrm>
          <a:prstGeom prst="rect">
            <a:avLst/>
          </a:prstGeom>
        </p:spPr>
      </p:pic>
      <p:sp>
        <p:nvSpPr>
          <p:cNvPr id="13" name="내용 개체 틀 2">
            <a:extLst>
              <a:ext uri="{FF2B5EF4-FFF2-40B4-BE49-F238E27FC236}">
                <a16:creationId xmlns:a16="http://schemas.microsoft.com/office/drawing/2014/main" id="{EFE3D63F-084A-4974-8FF8-519CFFF0BBA4}"/>
              </a:ext>
            </a:extLst>
          </p:cNvPr>
          <p:cNvSpPr txBox="1">
            <a:spLocks/>
          </p:cNvSpPr>
          <p:nvPr/>
        </p:nvSpPr>
        <p:spPr>
          <a:xfrm>
            <a:off x="7812973" y="5365973"/>
            <a:ext cx="2209294"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800"/>
              <a:t>보스 </a:t>
            </a:r>
            <a:r>
              <a:rPr lang="ko-KR" altLang="en-US" sz="1800" dirty="0" err="1"/>
              <a:t>애니메이터</a:t>
            </a:r>
            <a:endParaRPr lang="en-US" altLang="ko-KR" sz="1800" dirty="0"/>
          </a:p>
        </p:txBody>
      </p:sp>
      <p:cxnSp>
        <p:nvCxnSpPr>
          <p:cNvPr id="15" name="직선 화살표 연결선 14">
            <a:extLst>
              <a:ext uri="{FF2B5EF4-FFF2-40B4-BE49-F238E27FC236}">
                <a16:creationId xmlns:a16="http://schemas.microsoft.com/office/drawing/2014/main" id="{72A03185-9ADF-44CC-B76C-074739494082}"/>
              </a:ext>
            </a:extLst>
          </p:cNvPr>
          <p:cNvCxnSpPr/>
          <p:nvPr/>
        </p:nvCxnSpPr>
        <p:spPr>
          <a:xfrm flipV="1">
            <a:off x="4293326" y="3526971"/>
            <a:ext cx="2699657" cy="8098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직선 화살표 연결선 15">
            <a:extLst>
              <a:ext uri="{FF2B5EF4-FFF2-40B4-BE49-F238E27FC236}">
                <a16:creationId xmlns:a16="http://schemas.microsoft.com/office/drawing/2014/main" id="{1EEA07AC-55C0-4B7C-A450-60B2CAF1D1BF}"/>
              </a:ext>
            </a:extLst>
          </p:cNvPr>
          <p:cNvCxnSpPr>
            <a:cxnSpLocks/>
          </p:cNvCxnSpPr>
          <p:nvPr/>
        </p:nvCxnSpPr>
        <p:spPr>
          <a:xfrm flipV="1">
            <a:off x="4293325" y="3526971"/>
            <a:ext cx="4089148" cy="120659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직선 화살표 연결선 16">
            <a:extLst>
              <a:ext uri="{FF2B5EF4-FFF2-40B4-BE49-F238E27FC236}">
                <a16:creationId xmlns:a16="http://schemas.microsoft.com/office/drawing/2014/main" id="{816437CD-51B9-48AF-8CFC-D4B17FE30AEC}"/>
              </a:ext>
            </a:extLst>
          </p:cNvPr>
          <p:cNvCxnSpPr>
            <a:cxnSpLocks/>
          </p:cNvCxnSpPr>
          <p:nvPr/>
        </p:nvCxnSpPr>
        <p:spPr>
          <a:xfrm flipV="1">
            <a:off x="4293324" y="3536085"/>
            <a:ext cx="5491231" cy="16022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직선 연결선 21">
            <a:extLst>
              <a:ext uri="{FF2B5EF4-FFF2-40B4-BE49-F238E27FC236}">
                <a16:creationId xmlns:a16="http://schemas.microsoft.com/office/drawing/2014/main" id="{43BDFD4B-B08F-4F66-827C-A53823C9C35C}"/>
              </a:ext>
            </a:extLst>
          </p:cNvPr>
          <p:cNvCxnSpPr>
            <a:cxnSpLocks/>
          </p:cNvCxnSpPr>
          <p:nvPr/>
        </p:nvCxnSpPr>
        <p:spPr>
          <a:xfrm>
            <a:off x="2238103" y="4406536"/>
            <a:ext cx="1976846"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24" name="직선 연결선 23">
            <a:extLst>
              <a:ext uri="{FF2B5EF4-FFF2-40B4-BE49-F238E27FC236}">
                <a16:creationId xmlns:a16="http://schemas.microsoft.com/office/drawing/2014/main" id="{81E6CABB-3E1F-4B83-A903-CEE5FE5A5855}"/>
              </a:ext>
            </a:extLst>
          </p:cNvPr>
          <p:cNvCxnSpPr>
            <a:cxnSpLocks/>
          </p:cNvCxnSpPr>
          <p:nvPr/>
        </p:nvCxnSpPr>
        <p:spPr>
          <a:xfrm>
            <a:off x="2238103" y="4802776"/>
            <a:ext cx="1976846"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25" name="직선 연결선 24">
            <a:extLst>
              <a:ext uri="{FF2B5EF4-FFF2-40B4-BE49-F238E27FC236}">
                <a16:creationId xmlns:a16="http://schemas.microsoft.com/office/drawing/2014/main" id="{0D0F4762-1D44-44CD-B63D-990632DC044C}"/>
              </a:ext>
            </a:extLst>
          </p:cNvPr>
          <p:cNvCxnSpPr>
            <a:cxnSpLocks/>
          </p:cNvCxnSpPr>
          <p:nvPr/>
        </p:nvCxnSpPr>
        <p:spPr>
          <a:xfrm>
            <a:off x="2238103" y="5199016"/>
            <a:ext cx="1976846"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54706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보스 컨트롤러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05</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23</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1773856" y="5954887"/>
            <a:ext cx="4574397"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800" dirty="0"/>
              <a:t>스킬</a:t>
            </a:r>
            <a:r>
              <a:rPr lang="en-US" altLang="ko-KR" sz="1800" dirty="0"/>
              <a:t>1 </a:t>
            </a:r>
            <a:r>
              <a:rPr lang="ko-KR" altLang="en-US" sz="1800" dirty="0"/>
              <a:t>애니메이션의 피격 범위 설정</a:t>
            </a:r>
            <a:endParaRPr lang="en-US" altLang="ko-KR" sz="1800" dirty="0"/>
          </a:p>
        </p:txBody>
      </p:sp>
      <p:pic>
        <p:nvPicPr>
          <p:cNvPr id="6" name="그림 5">
            <a:extLst>
              <a:ext uri="{FF2B5EF4-FFF2-40B4-BE49-F238E27FC236}">
                <a16:creationId xmlns:a16="http://schemas.microsoft.com/office/drawing/2014/main" id="{408C1B23-6907-48F6-89B1-4780722BF80F}"/>
              </a:ext>
            </a:extLst>
          </p:cNvPr>
          <p:cNvPicPr>
            <a:picLocks noChangeAspect="1"/>
          </p:cNvPicPr>
          <p:nvPr/>
        </p:nvPicPr>
        <p:blipFill>
          <a:blip r:embed="rId3"/>
          <a:stretch>
            <a:fillRect/>
          </a:stretch>
        </p:blipFill>
        <p:spPr>
          <a:xfrm>
            <a:off x="1597999" y="1159506"/>
            <a:ext cx="4410915" cy="4698274"/>
          </a:xfrm>
          <a:prstGeom prst="rect">
            <a:avLst/>
          </a:prstGeom>
        </p:spPr>
      </p:pic>
      <p:pic>
        <p:nvPicPr>
          <p:cNvPr id="9" name="그림 8">
            <a:extLst>
              <a:ext uri="{FF2B5EF4-FFF2-40B4-BE49-F238E27FC236}">
                <a16:creationId xmlns:a16="http://schemas.microsoft.com/office/drawing/2014/main" id="{07CF54B1-CDBF-431E-96F4-0808B96EA535}"/>
              </a:ext>
            </a:extLst>
          </p:cNvPr>
          <p:cNvPicPr>
            <a:picLocks noChangeAspect="1"/>
          </p:cNvPicPr>
          <p:nvPr/>
        </p:nvPicPr>
        <p:blipFill>
          <a:blip r:embed="rId4"/>
          <a:stretch>
            <a:fillRect/>
          </a:stretch>
        </p:blipFill>
        <p:spPr>
          <a:xfrm>
            <a:off x="7027817" y="1159506"/>
            <a:ext cx="3923937" cy="4651476"/>
          </a:xfrm>
          <a:prstGeom prst="rect">
            <a:avLst/>
          </a:prstGeom>
        </p:spPr>
      </p:pic>
      <p:sp>
        <p:nvSpPr>
          <p:cNvPr id="11" name="내용 개체 틀 2">
            <a:extLst>
              <a:ext uri="{FF2B5EF4-FFF2-40B4-BE49-F238E27FC236}">
                <a16:creationId xmlns:a16="http://schemas.microsoft.com/office/drawing/2014/main" id="{44A2E0CF-CEC1-4C9C-A46B-BCE9727E8939}"/>
              </a:ext>
            </a:extLst>
          </p:cNvPr>
          <p:cNvSpPr txBox="1">
            <a:spLocks/>
          </p:cNvSpPr>
          <p:nvPr/>
        </p:nvSpPr>
        <p:spPr>
          <a:xfrm>
            <a:off x="6702586" y="5857780"/>
            <a:ext cx="4574397"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Wingdings" panose="05000000000000000000" pitchFamily="2" charset="2"/>
              <a:buChar char="l"/>
            </a:pPr>
            <a:r>
              <a:rPr lang="ko-KR" altLang="en-US" sz="1800" dirty="0"/>
              <a:t>자주 쓰일 것 같은 </a:t>
            </a:r>
            <a:r>
              <a:rPr lang="en-US" altLang="ko-KR" sz="1800" dirty="0"/>
              <a:t>Ground</a:t>
            </a:r>
            <a:r>
              <a:rPr lang="ko-KR" altLang="en-US" sz="1800" dirty="0"/>
              <a:t>의 </a:t>
            </a:r>
            <a:r>
              <a:rPr lang="en-US" altLang="ko-KR" sz="1800" dirty="0"/>
              <a:t>Y</a:t>
            </a:r>
            <a:r>
              <a:rPr lang="ko-KR" altLang="en-US" sz="1800" dirty="0"/>
              <a:t>값을 찾는 함수를 </a:t>
            </a:r>
            <a:r>
              <a:rPr lang="en-US" altLang="ko-KR" sz="1800" dirty="0"/>
              <a:t>Util </a:t>
            </a:r>
            <a:r>
              <a:rPr lang="ko-KR" altLang="en-US" sz="1800" dirty="0"/>
              <a:t>에 정의</a:t>
            </a:r>
            <a:endParaRPr lang="en-US" altLang="ko-KR" sz="1800" dirty="0"/>
          </a:p>
        </p:txBody>
      </p:sp>
      <p:cxnSp>
        <p:nvCxnSpPr>
          <p:cNvPr id="12" name="직선 화살표 연결선 11">
            <a:extLst>
              <a:ext uri="{FF2B5EF4-FFF2-40B4-BE49-F238E27FC236}">
                <a16:creationId xmlns:a16="http://schemas.microsoft.com/office/drawing/2014/main" id="{E2CDCF66-0F0B-432A-9882-C9BCC6133ADF}"/>
              </a:ext>
            </a:extLst>
          </p:cNvPr>
          <p:cNvCxnSpPr>
            <a:cxnSpLocks/>
          </p:cNvCxnSpPr>
          <p:nvPr/>
        </p:nvCxnSpPr>
        <p:spPr>
          <a:xfrm flipV="1">
            <a:off x="3492137" y="1436915"/>
            <a:ext cx="3675017" cy="346309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직선 연결선 14">
            <a:extLst>
              <a:ext uri="{FF2B5EF4-FFF2-40B4-BE49-F238E27FC236}">
                <a16:creationId xmlns:a16="http://schemas.microsoft.com/office/drawing/2014/main" id="{0480AE91-76FA-4845-BD9B-90D3AC7BE284}"/>
              </a:ext>
            </a:extLst>
          </p:cNvPr>
          <p:cNvCxnSpPr>
            <a:cxnSpLocks/>
          </p:cNvCxnSpPr>
          <p:nvPr/>
        </p:nvCxnSpPr>
        <p:spPr>
          <a:xfrm>
            <a:off x="2342606" y="4937759"/>
            <a:ext cx="1071154"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10464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보스 컨트롤러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05</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24</a:t>
            </a:fld>
            <a:endParaRPr lang="ko-KR" altLang="en-US" dirty="0"/>
          </a:p>
        </p:txBody>
      </p:sp>
      <p:sp>
        <p:nvSpPr>
          <p:cNvPr id="14" name="내용 개체 틀 2">
            <a:extLst>
              <a:ext uri="{FF2B5EF4-FFF2-40B4-BE49-F238E27FC236}">
                <a16:creationId xmlns:a16="http://schemas.microsoft.com/office/drawing/2014/main" id="{78C2B569-2131-4C10-BAA8-5885E49901BC}"/>
              </a:ext>
            </a:extLst>
          </p:cNvPr>
          <p:cNvSpPr txBox="1">
            <a:spLocks/>
          </p:cNvSpPr>
          <p:nvPr/>
        </p:nvSpPr>
        <p:spPr>
          <a:xfrm>
            <a:off x="6010255" y="5954887"/>
            <a:ext cx="4943786" cy="665041"/>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Wingdings" panose="05000000000000000000" pitchFamily="2" charset="2"/>
              <a:buChar char="l"/>
            </a:pPr>
            <a:r>
              <a:rPr lang="ko-KR" altLang="en-US" sz="1800" dirty="0"/>
              <a:t>스킬</a:t>
            </a:r>
            <a:r>
              <a:rPr lang="en-US" altLang="ko-KR" sz="1800" dirty="0"/>
              <a:t>1 </a:t>
            </a:r>
            <a:r>
              <a:rPr lang="ko-KR" altLang="en-US" sz="1800" dirty="0"/>
              <a:t>의 범위가 다 채워질 경우 이펙트 생성 및 범위 안의 플레이어에게 데미지 부여</a:t>
            </a:r>
            <a:endParaRPr lang="en-US" altLang="ko-KR" sz="1800" dirty="0"/>
          </a:p>
        </p:txBody>
      </p:sp>
      <p:pic>
        <p:nvPicPr>
          <p:cNvPr id="9" name="그림 8">
            <a:extLst>
              <a:ext uri="{FF2B5EF4-FFF2-40B4-BE49-F238E27FC236}">
                <a16:creationId xmlns:a16="http://schemas.microsoft.com/office/drawing/2014/main" id="{A86A53BF-FA94-40CC-9E78-7A698C09D631}"/>
              </a:ext>
            </a:extLst>
          </p:cNvPr>
          <p:cNvPicPr>
            <a:picLocks noChangeAspect="1"/>
          </p:cNvPicPr>
          <p:nvPr/>
        </p:nvPicPr>
        <p:blipFill>
          <a:blip r:embed="rId3"/>
          <a:stretch>
            <a:fillRect/>
          </a:stretch>
        </p:blipFill>
        <p:spPr>
          <a:xfrm>
            <a:off x="6096000" y="1159506"/>
            <a:ext cx="5155474" cy="4762776"/>
          </a:xfrm>
          <a:prstGeom prst="rect">
            <a:avLst/>
          </a:prstGeom>
        </p:spPr>
      </p:pic>
      <p:pic>
        <p:nvPicPr>
          <p:cNvPr id="6" name="그림 5" descr="텍스트, 실내이(가) 표시된 사진&#10;&#10;자동 생성된 설명">
            <a:extLst>
              <a:ext uri="{FF2B5EF4-FFF2-40B4-BE49-F238E27FC236}">
                <a16:creationId xmlns:a16="http://schemas.microsoft.com/office/drawing/2014/main" id="{359F9F1E-AA57-42C2-8287-34A7AF7B4A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829" y="1208493"/>
            <a:ext cx="5155474" cy="2493562"/>
          </a:xfrm>
          <a:prstGeom prst="rect">
            <a:avLst/>
          </a:prstGeom>
        </p:spPr>
      </p:pic>
      <p:pic>
        <p:nvPicPr>
          <p:cNvPr id="11" name="그림 10" descr="텍스트이(가) 표시된 사진&#10;&#10;자동 생성된 설명">
            <a:extLst>
              <a:ext uri="{FF2B5EF4-FFF2-40B4-BE49-F238E27FC236}">
                <a16:creationId xmlns:a16="http://schemas.microsoft.com/office/drawing/2014/main" id="{4225D457-C32E-4FB8-A2B4-30E3E115CA0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0829" y="4036826"/>
            <a:ext cx="5155474" cy="2493562"/>
          </a:xfrm>
          <a:prstGeom prst="rect">
            <a:avLst/>
          </a:prstGeom>
        </p:spPr>
      </p:pic>
      <p:sp>
        <p:nvSpPr>
          <p:cNvPr id="13" name="내용 개체 틀 2">
            <a:extLst>
              <a:ext uri="{FF2B5EF4-FFF2-40B4-BE49-F238E27FC236}">
                <a16:creationId xmlns:a16="http://schemas.microsoft.com/office/drawing/2014/main" id="{9AA542A2-5163-4321-9D33-D8B50552520D}"/>
              </a:ext>
            </a:extLst>
          </p:cNvPr>
          <p:cNvSpPr txBox="1">
            <a:spLocks/>
          </p:cNvSpPr>
          <p:nvPr/>
        </p:nvSpPr>
        <p:spPr>
          <a:xfrm>
            <a:off x="2687643" y="3737952"/>
            <a:ext cx="1181846" cy="337678"/>
          </a:xfrm>
          <a:prstGeom prst="rect">
            <a:avLst/>
          </a:prstGeom>
        </p:spPr>
        <p:txBody>
          <a:bodyPr vert="horz" lIns="91440" tIns="45720" rIns="91440" bIns="45720" rtlCol="0">
            <a:normAutofit lnSpcReduction="100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Wingdings" panose="05000000000000000000" pitchFamily="2" charset="2"/>
              <a:buChar char="l"/>
            </a:pPr>
            <a:r>
              <a:rPr lang="ko-KR" altLang="en-US" sz="1800" dirty="0"/>
              <a:t>스킬</a:t>
            </a:r>
            <a:r>
              <a:rPr lang="en-US" altLang="ko-KR" sz="1800" dirty="0"/>
              <a:t>1</a:t>
            </a:r>
          </a:p>
        </p:txBody>
      </p:sp>
      <p:sp>
        <p:nvSpPr>
          <p:cNvPr id="15" name="내용 개체 틀 2">
            <a:extLst>
              <a:ext uri="{FF2B5EF4-FFF2-40B4-BE49-F238E27FC236}">
                <a16:creationId xmlns:a16="http://schemas.microsoft.com/office/drawing/2014/main" id="{505A3E45-FAEC-4732-AC61-01213327FFCA}"/>
              </a:ext>
            </a:extLst>
          </p:cNvPr>
          <p:cNvSpPr txBox="1">
            <a:spLocks/>
          </p:cNvSpPr>
          <p:nvPr/>
        </p:nvSpPr>
        <p:spPr>
          <a:xfrm>
            <a:off x="2687643" y="6554207"/>
            <a:ext cx="1181846" cy="337678"/>
          </a:xfrm>
          <a:prstGeom prst="rect">
            <a:avLst/>
          </a:prstGeom>
        </p:spPr>
        <p:txBody>
          <a:bodyPr vert="horz" lIns="91440" tIns="45720" rIns="91440" bIns="45720" rtlCol="0">
            <a:normAutofit lnSpcReduction="10000"/>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Font typeface="Wingdings" panose="05000000000000000000" pitchFamily="2" charset="2"/>
              <a:buChar char="l"/>
            </a:pPr>
            <a:r>
              <a:rPr lang="ko-KR" altLang="en-US" sz="1800" dirty="0"/>
              <a:t>스킬</a:t>
            </a:r>
            <a:r>
              <a:rPr lang="en-US" altLang="ko-KR" sz="1800" dirty="0"/>
              <a:t>2</a:t>
            </a:r>
          </a:p>
        </p:txBody>
      </p:sp>
    </p:spTree>
    <p:extLst>
      <p:ext uri="{BB962C8B-B14F-4D97-AF65-F5344CB8AC3E}">
        <p14:creationId xmlns:p14="http://schemas.microsoft.com/office/powerpoint/2010/main" val="2389258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제목 6">
            <a:extLst>
              <a:ext uri="{FF2B5EF4-FFF2-40B4-BE49-F238E27FC236}">
                <a16:creationId xmlns:a16="http://schemas.microsoft.com/office/drawing/2014/main" id="{438A9C9D-8650-49BC-9C3F-4E402D563505}"/>
              </a:ext>
            </a:extLst>
          </p:cNvPr>
          <p:cNvSpPr>
            <a:spLocks noGrp="1"/>
          </p:cNvSpPr>
          <p:nvPr>
            <p:ph type="title"/>
          </p:nvPr>
        </p:nvSpPr>
        <p:spPr>
          <a:xfrm>
            <a:off x="3043403" y="3429000"/>
            <a:ext cx="6105194" cy="1532708"/>
          </a:xfrm>
        </p:spPr>
        <p:txBody>
          <a:bodyPr vert="horz" lIns="91440" tIns="45720" rIns="91440" bIns="45720" rtlCol="0" anchor="b">
            <a:normAutofit fontScale="90000"/>
          </a:bodyPr>
          <a:lstStyle/>
          <a:p>
            <a:pPr algn="ctr" latinLnBrk="0"/>
            <a:r>
              <a:rPr lang="ko-KR" altLang="en-US" sz="3100" dirty="0">
                <a:solidFill>
                  <a:srgbClr val="FFFFFF"/>
                </a:solidFill>
              </a:rPr>
              <a:t>감사합니다</a:t>
            </a:r>
            <a:r>
              <a:rPr lang="en-US" altLang="ko-KR" sz="3100" dirty="0">
                <a:solidFill>
                  <a:srgbClr val="FFFFFF"/>
                </a:solidFill>
              </a:rPr>
              <a:t>.</a:t>
            </a:r>
            <a:br>
              <a:rPr lang="en-US" altLang="ko-KR" sz="2000" dirty="0">
                <a:solidFill>
                  <a:srgbClr val="FFFFFF"/>
                </a:solidFill>
              </a:rPr>
            </a:br>
            <a:br>
              <a:rPr lang="en-US" altLang="ko-KR" sz="2000" dirty="0">
                <a:solidFill>
                  <a:srgbClr val="FFFFFF"/>
                </a:solidFill>
              </a:rPr>
            </a:br>
            <a:br>
              <a:rPr lang="en-US" altLang="ko-KR" sz="2000" dirty="0">
                <a:solidFill>
                  <a:srgbClr val="FFFFFF"/>
                </a:solidFill>
              </a:rPr>
            </a:br>
            <a:br>
              <a:rPr lang="en-US" altLang="ko-KR" sz="2000" kern="1200" dirty="0">
                <a:solidFill>
                  <a:srgbClr val="FFFFFF"/>
                </a:solidFill>
                <a:latin typeface="+mj-lt"/>
                <a:ea typeface="+mj-ea"/>
                <a:cs typeface="+mj-cs"/>
              </a:rPr>
            </a:br>
            <a:r>
              <a:rPr lang="ko-KR" altLang="en-US" sz="2000" kern="1200" dirty="0">
                <a:solidFill>
                  <a:srgbClr val="FFFFFF"/>
                </a:solidFill>
                <a:latin typeface="+mj-lt"/>
                <a:ea typeface="+mj-ea"/>
                <a:cs typeface="+mj-cs"/>
              </a:rPr>
              <a:t>소스코드 주소 </a:t>
            </a:r>
            <a:r>
              <a:rPr lang="en-US" altLang="ko-KR" sz="2000" kern="1200" dirty="0">
                <a:solidFill>
                  <a:srgbClr val="FFFFFF"/>
                </a:solidFill>
                <a:latin typeface="+mj-lt"/>
                <a:ea typeface="+mj-ea"/>
                <a:cs typeface="+mj-cs"/>
              </a:rPr>
              <a:t>: https://github.com/slcyblue/3DRPGPortfolio</a:t>
            </a:r>
            <a:endParaRPr lang="ko-KR" altLang="en-US" sz="2000" kern="1200" dirty="0">
              <a:solidFill>
                <a:srgbClr val="FFFFFF"/>
              </a:solidFill>
              <a:latin typeface="+mj-lt"/>
              <a:ea typeface="+mj-ea"/>
              <a:cs typeface="+mj-cs"/>
            </a:endParaRPr>
          </a:p>
        </p:txBody>
      </p:sp>
      <p:sp>
        <p:nvSpPr>
          <p:cNvPr id="6" name="제목 6">
            <a:extLst>
              <a:ext uri="{FF2B5EF4-FFF2-40B4-BE49-F238E27FC236}">
                <a16:creationId xmlns:a16="http://schemas.microsoft.com/office/drawing/2014/main" id="{68A5DCFC-E54C-4990-B60F-50C4E2769DA0}"/>
              </a:ext>
            </a:extLst>
          </p:cNvPr>
          <p:cNvSpPr txBox="1">
            <a:spLocks/>
          </p:cNvSpPr>
          <p:nvPr/>
        </p:nvSpPr>
        <p:spPr>
          <a:xfrm>
            <a:off x="2878037" y="1933303"/>
            <a:ext cx="6105194" cy="1336765"/>
          </a:xfrm>
          <a:prstGeom prst="rect">
            <a:avLst/>
          </a:prstGeom>
        </p:spPr>
        <p:txBody>
          <a:bodyPr vert="horz" lIns="91440" tIns="45720" rIns="91440" bIns="45720" rtlCol="0" anchor="b">
            <a:normAutofit/>
          </a:bodyPr>
          <a:lstStyle>
            <a:lvl1pPr algn="l" defTabSz="914400" rtl="0" eaLnBrk="1" latinLnBrk="1" hangingPunct="1">
              <a:lnSpc>
                <a:spcPct val="90000"/>
              </a:lnSpc>
              <a:spcBef>
                <a:spcPct val="0"/>
              </a:spcBef>
              <a:buNone/>
              <a:defRPr sz="3600" b="1" kern="1200" spc="0">
                <a:solidFill>
                  <a:srgbClr val="252C41"/>
                </a:solidFill>
                <a:effectLst/>
                <a:latin typeface="+mj-lt"/>
                <a:ea typeface="+mj-ea"/>
                <a:cs typeface="+mj-cs"/>
              </a:defRPr>
            </a:lvl1pPr>
          </a:lstStyle>
          <a:p>
            <a:pPr algn="ctr" latinLnBrk="0"/>
            <a:r>
              <a:rPr lang="ko-KR" altLang="en-US" sz="1600" dirty="0">
                <a:solidFill>
                  <a:srgbClr val="FFFFFF"/>
                </a:solidFill>
              </a:rPr>
              <a:t>이외에도 상점</a:t>
            </a:r>
            <a:r>
              <a:rPr lang="en-US" altLang="ko-KR" sz="1600" dirty="0">
                <a:solidFill>
                  <a:srgbClr val="FFFFFF"/>
                </a:solidFill>
              </a:rPr>
              <a:t>, </a:t>
            </a:r>
            <a:r>
              <a:rPr lang="ko-KR" altLang="en-US" sz="1600" dirty="0">
                <a:solidFill>
                  <a:srgbClr val="FFFFFF"/>
                </a:solidFill>
              </a:rPr>
              <a:t>강화</a:t>
            </a:r>
            <a:r>
              <a:rPr lang="en-US" altLang="ko-KR" sz="1600" dirty="0">
                <a:solidFill>
                  <a:srgbClr val="FFFFFF"/>
                </a:solidFill>
              </a:rPr>
              <a:t>, </a:t>
            </a:r>
            <a:r>
              <a:rPr lang="ko-KR" altLang="en-US" sz="1600" dirty="0">
                <a:solidFill>
                  <a:srgbClr val="FFFFFF"/>
                </a:solidFill>
              </a:rPr>
              <a:t>몬스터 웨이브 등 다양한 기능을 구현했으며 자세한 코드는 아래 주소에서 확인하실 수 있습니다</a:t>
            </a:r>
            <a:r>
              <a:rPr lang="en-US" altLang="ko-KR" sz="1600" dirty="0">
                <a:solidFill>
                  <a:srgbClr val="FFFFFF"/>
                </a:solidFill>
              </a:rPr>
              <a:t>.</a:t>
            </a:r>
            <a:br>
              <a:rPr lang="en-US" altLang="ko-KR" sz="1600" dirty="0">
                <a:solidFill>
                  <a:srgbClr val="FFFFFF"/>
                </a:solidFill>
              </a:rPr>
            </a:br>
            <a:endParaRPr lang="ko-KR" altLang="en-US" sz="1600" dirty="0">
              <a:solidFill>
                <a:srgbClr val="FFFFFF"/>
              </a:solidFill>
            </a:endParaRPr>
          </a:p>
        </p:txBody>
      </p:sp>
    </p:spTree>
    <p:extLst>
      <p:ext uri="{BB962C8B-B14F-4D97-AF65-F5344CB8AC3E}">
        <p14:creationId xmlns:p14="http://schemas.microsoft.com/office/powerpoint/2010/main" val="957260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4B00C070-7D79-4702-A429-6EA897E9E9E9}"/>
              </a:ext>
            </a:extLst>
          </p:cNvPr>
          <p:cNvSpPr>
            <a:spLocks noGrp="1"/>
          </p:cNvSpPr>
          <p:nvPr>
            <p:ph type="title"/>
          </p:nvPr>
        </p:nvSpPr>
        <p:spPr/>
        <p:txBody>
          <a:bodyPr/>
          <a:lstStyle/>
          <a:p>
            <a:r>
              <a:rPr lang="ko-KR" altLang="en-US" dirty="0"/>
              <a:t>포트폴리오 소개</a:t>
            </a:r>
          </a:p>
        </p:txBody>
      </p:sp>
      <p:sp>
        <p:nvSpPr>
          <p:cNvPr id="5" name="텍스트 개체 틀 4">
            <a:extLst>
              <a:ext uri="{FF2B5EF4-FFF2-40B4-BE49-F238E27FC236}">
                <a16:creationId xmlns:a16="http://schemas.microsoft.com/office/drawing/2014/main" id="{141515C3-5923-4270-B0C2-1D35B34D4231}"/>
              </a:ext>
            </a:extLst>
          </p:cNvPr>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592004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D77E85D8-5346-4B2A-8A09-3686F9FAA4ED}"/>
              </a:ext>
            </a:extLst>
          </p:cNvPr>
          <p:cNvSpPr>
            <a:spLocks noGrp="1"/>
          </p:cNvSpPr>
          <p:nvPr>
            <p:ph idx="1"/>
          </p:nvPr>
        </p:nvSpPr>
        <p:spPr>
          <a:xfrm>
            <a:off x="6377796" y="2386148"/>
            <a:ext cx="5551339" cy="3394090"/>
          </a:xfrm>
        </p:spPr>
        <p:txBody>
          <a:bodyPr>
            <a:normAutofit/>
          </a:bodyPr>
          <a:lstStyle/>
          <a:p>
            <a:pPr>
              <a:buFont typeface="Wingdings" panose="05000000000000000000" pitchFamily="2" charset="2"/>
              <a:buChar char="v"/>
            </a:pPr>
            <a:r>
              <a:rPr lang="ko-KR" altLang="en-US" dirty="0"/>
              <a:t>이 포트폴리오는 디아블로</a:t>
            </a:r>
            <a:r>
              <a:rPr lang="en-US" altLang="ko-KR" dirty="0"/>
              <a:t>, </a:t>
            </a:r>
            <a:r>
              <a:rPr lang="ko-KR" altLang="en-US" dirty="0" err="1"/>
              <a:t>로스트아크</a:t>
            </a:r>
            <a:r>
              <a:rPr lang="ko-KR" altLang="en-US" dirty="0"/>
              <a:t> 등과 같은 </a:t>
            </a:r>
            <a:r>
              <a:rPr lang="ko-KR" altLang="en-US" dirty="0" err="1"/>
              <a:t>쿼터뷰</a:t>
            </a:r>
            <a:r>
              <a:rPr lang="ko-KR" altLang="en-US" dirty="0"/>
              <a:t> 방식의 </a:t>
            </a:r>
            <a:r>
              <a:rPr lang="en-US" altLang="ko-KR" dirty="0"/>
              <a:t>MMO RPG</a:t>
            </a:r>
            <a:r>
              <a:rPr lang="ko-KR" altLang="en-US" dirty="0"/>
              <a:t>입니다</a:t>
            </a:r>
            <a:r>
              <a:rPr lang="en-US" altLang="ko-KR" dirty="0"/>
              <a:t>.</a:t>
            </a:r>
          </a:p>
          <a:p>
            <a:pPr marL="0" indent="0">
              <a:buNone/>
            </a:pPr>
            <a:endParaRPr lang="en-US" altLang="ko-KR" dirty="0"/>
          </a:p>
          <a:p>
            <a:pPr>
              <a:buFont typeface="Wingdings" panose="05000000000000000000" pitchFamily="2" charset="2"/>
              <a:buChar char="v"/>
            </a:pPr>
            <a:r>
              <a:rPr lang="ko-KR" altLang="en-US" dirty="0"/>
              <a:t>개발기간은 약 </a:t>
            </a:r>
            <a:r>
              <a:rPr lang="en-US" altLang="ko-KR" dirty="0"/>
              <a:t>2</a:t>
            </a:r>
            <a:r>
              <a:rPr lang="ko-KR" altLang="en-US" dirty="0"/>
              <a:t>개월로 </a:t>
            </a:r>
            <a:r>
              <a:rPr lang="ko-KR" altLang="en-US" dirty="0" err="1"/>
              <a:t>인프런의</a:t>
            </a:r>
            <a:r>
              <a:rPr lang="ko-KR" altLang="en-US" dirty="0"/>
              <a:t> </a:t>
            </a:r>
            <a:r>
              <a:rPr lang="en-US" altLang="ko-KR" dirty="0" err="1"/>
              <a:t>Rookiss</a:t>
            </a:r>
            <a:r>
              <a:rPr lang="en-US" altLang="ko-KR" dirty="0"/>
              <a:t> </a:t>
            </a:r>
            <a:r>
              <a:rPr lang="ko-KR" altLang="en-US" dirty="0"/>
              <a:t>님의 강의를 토대로 독학으로 응용</a:t>
            </a:r>
            <a:r>
              <a:rPr lang="en-US" altLang="ko-KR" dirty="0"/>
              <a:t>, </a:t>
            </a:r>
            <a:r>
              <a:rPr lang="ko-KR" altLang="en-US" dirty="0"/>
              <a:t>확장하여 구현했습니다</a:t>
            </a:r>
            <a:r>
              <a:rPr lang="en-US" altLang="ko-KR" dirty="0"/>
              <a:t>.</a:t>
            </a:r>
          </a:p>
          <a:p>
            <a:pPr>
              <a:buFont typeface="Wingdings" panose="05000000000000000000" pitchFamily="2" charset="2"/>
              <a:buChar char="v"/>
            </a:pPr>
            <a:endParaRPr lang="en-US" altLang="ko-KR" dirty="0"/>
          </a:p>
          <a:p>
            <a:pPr>
              <a:buFont typeface="Wingdings" panose="05000000000000000000" pitchFamily="2" charset="2"/>
              <a:buChar char="v"/>
            </a:pPr>
            <a:r>
              <a:rPr lang="ko-KR" altLang="en-US" dirty="0"/>
              <a:t>직접 구현한 인벤토리</a:t>
            </a:r>
            <a:r>
              <a:rPr lang="en-US" altLang="ko-KR" dirty="0"/>
              <a:t>, </a:t>
            </a:r>
            <a:r>
              <a:rPr lang="ko-KR" altLang="en-US" dirty="0"/>
              <a:t>플레이어 스킬</a:t>
            </a:r>
            <a:r>
              <a:rPr lang="en-US" altLang="ko-KR" dirty="0"/>
              <a:t>, </a:t>
            </a:r>
            <a:r>
              <a:rPr lang="ko-KR" altLang="en-US" dirty="0"/>
              <a:t>보스 패턴을 중점적으로 설명하겠습니다</a:t>
            </a:r>
            <a:r>
              <a:rPr lang="en-US" altLang="ko-KR" dirty="0"/>
              <a:t>.</a:t>
            </a:r>
          </a:p>
        </p:txBody>
      </p:sp>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포트폴리오 소개</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01</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4</a:t>
            </a:fld>
            <a:endParaRPr lang="ko-KR" altLang="en-US" dirty="0"/>
          </a:p>
        </p:txBody>
      </p:sp>
      <p:pic>
        <p:nvPicPr>
          <p:cNvPr id="1026" name="Picture 2" descr="kgo.googleusercontent.com/profile_vrt_raw_bytes...">
            <a:extLst>
              <a:ext uri="{FF2B5EF4-FFF2-40B4-BE49-F238E27FC236}">
                <a16:creationId xmlns:a16="http://schemas.microsoft.com/office/drawing/2014/main" id="{90A698BE-0D3C-4257-AF05-D3B68AFEF5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865" y="2071402"/>
            <a:ext cx="2664561" cy="37728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디아블로 3 - 나무위키">
            <a:extLst>
              <a:ext uri="{FF2B5EF4-FFF2-40B4-BE49-F238E27FC236}">
                <a16:creationId xmlns:a16="http://schemas.microsoft.com/office/drawing/2014/main" id="{5A17791E-BB67-40AC-93B5-6A67F858AE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9412" y="2071402"/>
            <a:ext cx="2664561" cy="3772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182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4B00C070-7D79-4702-A429-6EA897E9E9E9}"/>
              </a:ext>
            </a:extLst>
          </p:cNvPr>
          <p:cNvSpPr>
            <a:spLocks noGrp="1"/>
          </p:cNvSpPr>
          <p:nvPr>
            <p:ph type="title"/>
          </p:nvPr>
        </p:nvSpPr>
        <p:spPr/>
        <p:txBody>
          <a:bodyPr/>
          <a:lstStyle/>
          <a:p>
            <a:r>
              <a:rPr lang="ko-KR" altLang="en-US" dirty="0" err="1"/>
              <a:t>인게임</a:t>
            </a:r>
            <a:r>
              <a:rPr lang="ko-KR" altLang="en-US" dirty="0"/>
              <a:t> 영상</a:t>
            </a:r>
          </a:p>
        </p:txBody>
      </p:sp>
      <p:sp>
        <p:nvSpPr>
          <p:cNvPr id="5" name="텍스트 개체 틀 4">
            <a:extLst>
              <a:ext uri="{FF2B5EF4-FFF2-40B4-BE49-F238E27FC236}">
                <a16:creationId xmlns:a16="http://schemas.microsoft.com/office/drawing/2014/main" id="{141515C3-5923-4270-B0C2-1D35B34D4231}"/>
              </a:ext>
            </a:extLst>
          </p:cNvPr>
          <p:cNvSpPr>
            <a:spLocks noGrp="1"/>
          </p:cNvSpPr>
          <p:nvPr>
            <p:ph type="body" idx="1"/>
          </p:nvPr>
        </p:nvSpPr>
        <p:spPr/>
        <p:txBody>
          <a:bodyPr/>
          <a:lstStyle/>
          <a:p>
            <a:r>
              <a:rPr lang="ko-KR" altLang="en-US" dirty="0"/>
              <a:t>영상 길이 </a:t>
            </a:r>
            <a:r>
              <a:rPr lang="en-US" altLang="ko-KR" dirty="0"/>
              <a:t>8:05</a:t>
            </a:r>
          </a:p>
          <a:p>
            <a:endParaRPr lang="ko-KR" altLang="en-US" dirty="0"/>
          </a:p>
        </p:txBody>
      </p:sp>
    </p:spTree>
    <p:extLst>
      <p:ext uri="{BB962C8B-B14F-4D97-AF65-F5344CB8AC3E}">
        <p14:creationId xmlns:p14="http://schemas.microsoft.com/office/powerpoint/2010/main" val="3372502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err="1"/>
              <a:t>인게임</a:t>
            </a:r>
            <a:r>
              <a:rPr lang="ko-KR" altLang="en-US" dirty="0"/>
              <a:t> 영상</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02</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6</a:t>
            </a:fld>
            <a:endParaRPr lang="ko-KR" altLang="en-US" dirty="0"/>
          </a:p>
        </p:txBody>
      </p:sp>
      <p:sp>
        <p:nvSpPr>
          <p:cNvPr id="8" name="내용 개체 틀 2">
            <a:extLst>
              <a:ext uri="{FF2B5EF4-FFF2-40B4-BE49-F238E27FC236}">
                <a16:creationId xmlns:a16="http://schemas.microsoft.com/office/drawing/2014/main" id="{A5ED7CB1-5762-40F6-B9AD-A9AC330F9174}"/>
              </a:ext>
            </a:extLst>
          </p:cNvPr>
          <p:cNvSpPr>
            <a:spLocks noGrp="1"/>
          </p:cNvSpPr>
          <p:nvPr>
            <p:ph idx="1"/>
          </p:nvPr>
        </p:nvSpPr>
        <p:spPr>
          <a:xfrm>
            <a:off x="4424367" y="5949385"/>
            <a:ext cx="3343266" cy="365126"/>
          </a:xfrm>
        </p:spPr>
        <p:txBody>
          <a:bodyPr>
            <a:normAutofit lnSpcReduction="10000"/>
          </a:bodyPr>
          <a:lstStyle/>
          <a:p>
            <a:pPr marL="0" indent="0">
              <a:buNone/>
            </a:pPr>
            <a:r>
              <a:rPr lang="en-US" altLang="ko-KR" dirty="0">
                <a:hlinkClick r:id="rId3"/>
              </a:rPr>
              <a:t>https://youtu.be/Tw-fl-EEmEU</a:t>
            </a:r>
            <a:endParaRPr lang="en-US" altLang="ko-KR" dirty="0"/>
          </a:p>
        </p:txBody>
      </p:sp>
      <p:pic>
        <p:nvPicPr>
          <p:cNvPr id="3" name="온라인 미디어 2" title="3DRPGPortfolio V 1 0 1">
            <a:hlinkClick r:id="" action="ppaction://media"/>
            <a:extLst>
              <a:ext uri="{FF2B5EF4-FFF2-40B4-BE49-F238E27FC236}">
                <a16:creationId xmlns:a16="http://schemas.microsoft.com/office/drawing/2014/main" id="{38058241-E252-4D3C-9ED9-D89037F145E8}"/>
              </a:ext>
            </a:extLst>
          </p:cNvPr>
          <p:cNvPicPr>
            <a:picLocks noRot="1" noChangeAspect="1"/>
          </p:cNvPicPr>
          <p:nvPr>
            <a:videoFile r:link="rId1"/>
          </p:nvPr>
        </p:nvPicPr>
        <p:blipFill>
          <a:blip r:embed="rId4"/>
          <a:stretch>
            <a:fillRect/>
          </a:stretch>
        </p:blipFill>
        <p:spPr>
          <a:xfrm>
            <a:off x="3016012" y="1837338"/>
            <a:ext cx="6159975" cy="3480386"/>
          </a:xfrm>
          <a:prstGeom prst="rect">
            <a:avLst/>
          </a:prstGeom>
        </p:spPr>
      </p:pic>
    </p:spTree>
    <p:extLst>
      <p:ext uri="{BB962C8B-B14F-4D97-AF65-F5344CB8AC3E}">
        <p14:creationId xmlns:p14="http://schemas.microsoft.com/office/powerpoint/2010/main" val="282612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4B00C070-7D79-4702-A429-6EA897E9E9E9}"/>
              </a:ext>
            </a:extLst>
          </p:cNvPr>
          <p:cNvSpPr>
            <a:spLocks noGrp="1"/>
          </p:cNvSpPr>
          <p:nvPr>
            <p:ph type="title"/>
          </p:nvPr>
        </p:nvSpPr>
        <p:spPr/>
        <p:txBody>
          <a:bodyPr/>
          <a:lstStyle/>
          <a:p>
            <a:r>
              <a:rPr lang="ko-KR" altLang="en-US" dirty="0"/>
              <a:t>핵심 코드 설명</a:t>
            </a:r>
          </a:p>
        </p:txBody>
      </p:sp>
      <p:sp>
        <p:nvSpPr>
          <p:cNvPr id="5" name="텍스트 개체 틀 4">
            <a:extLst>
              <a:ext uri="{FF2B5EF4-FFF2-40B4-BE49-F238E27FC236}">
                <a16:creationId xmlns:a16="http://schemas.microsoft.com/office/drawing/2014/main" id="{141515C3-5923-4270-B0C2-1D35B34D4231}"/>
              </a:ext>
            </a:extLst>
          </p:cNvPr>
          <p:cNvSpPr>
            <a:spLocks noGrp="1"/>
          </p:cNvSpPr>
          <p:nvPr>
            <p:ph type="body" idx="1"/>
          </p:nvPr>
        </p:nvSpPr>
        <p:spPr/>
        <p:txBody>
          <a:bodyPr/>
          <a:lstStyle/>
          <a:p>
            <a:r>
              <a:rPr lang="ko-KR" altLang="en-US" dirty="0"/>
              <a:t>인벤토리</a:t>
            </a:r>
          </a:p>
        </p:txBody>
      </p:sp>
    </p:spTree>
    <p:extLst>
      <p:ext uri="{BB962C8B-B14F-4D97-AF65-F5344CB8AC3E}">
        <p14:creationId xmlns:p14="http://schemas.microsoft.com/office/powerpoint/2010/main" val="3722705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D77E85D8-5346-4B2A-8A09-3686F9FAA4ED}"/>
              </a:ext>
            </a:extLst>
          </p:cNvPr>
          <p:cNvSpPr>
            <a:spLocks noGrp="1"/>
          </p:cNvSpPr>
          <p:nvPr>
            <p:ph idx="1"/>
          </p:nvPr>
        </p:nvSpPr>
        <p:spPr>
          <a:xfrm>
            <a:off x="3433355" y="6078658"/>
            <a:ext cx="5325288" cy="665041"/>
          </a:xfrm>
        </p:spPr>
        <p:txBody>
          <a:bodyPr>
            <a:normAutofit/>
          </a:bodyPr>
          <a:lstStyle/>
          <a:p>
            <a:pPr>
              <a:buFont typeface="Wingdings" panose="05000000000000000000" pitchFamily="2" charset="2"/>
              <a:buChar char="l"/>
            </a:pPr>
            <a:r>
              <a:rPr lang="ko-KR" altLang="en-US" dirty="0"/>
              <a:t>아이템 </a:t>
            </a:r>
            <a:r>
              <a:rPr lang="en-US" altLang="ko-KR" dirty="0"/>
              <a:t>Json</a:t>
            </a:r>
            <a:r>
              <a:rPr lang="ko-KR" altLang="en-US" dirty="0"/>
              <a:t>파일을 읽어와 </a:t>
            </a:r>
            <a:r>
              <a:rPr lang="en-US" altLang="ko-KR" dirty="0"/>
              <a:t>Dictionary</a:t>
            </a:r>
            <a:r>
              <a:rPr lang="ko-KR" altLang="en-US" dirty="0"/>
              <a:t>에 저장</a:t>
            </a:r>
            <a:endParaRPr lang="en-US" altLang="ko-KR" dirty="0"/>
          </a:p>
        </p:txBody>
      </p:sp>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인벤토리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03</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8</a:t>
            </a:fld>
            <a:endParaRPr lang="ko-KR" altLang="en-US" dirty="0"/>
          </a:p>
        </p:txBody>
      </p:sp>
      <p:pic>
        <p:nvPicPr>
          <p:cNvPr id="9" name="그림 8">
            <a:extLst>
              <a:ext uri="{FF2B5EF4-FFF2-40B4-BE49-F238E27FC236}">
                <a16:creationId xmlns:a16="http://schemas.microsoft.com/office/drawing/2014/main" id="{486512B2-E64A-40EF-8F32-318F74EFF665}"/>
              </a:ext>
            </a:extLst>
          </p:cNvPr>
          <p:cNvPicPr>
            <a:picLocks noChangeAspect="1"/>
          </p:cNvPicPr>
          <p:nvPr/>
        </p:nvPicPr>
        <p:blipFill>
          <a:blip r:embed="rId3"/>
          <a:stretch>
            <a:fillRect/>
          </a:stretch>
        </p:blipFill>
        <p:spPr>
          <a:xfrm>
            <a:off x="2019299" y="1325938"/>
            <a:ext cx="8153400" cy="4586288"/>
          </a:xfrm>
          <a:prstGeom prst="rect">
            <a:avLst/>
          </a:prstGeom>
        </p:spPr>
      </p:pic>
      <p:cxnSp>
        <p:nvCxnSpPr>
          <p:cNvPr id="7" name="직선 연결선 6">
            <a:extLst>
              <a:ext uri="{FF2B5EF4-FFF2-40B4-BE49-F238E27FC236}">
                <a16:creationId xmlns:a16="http://schemas.microsoft.com/office/drawing/2014/main" id="{9D24CFA2-A570-4FE0-BD1F-AE1C00CEC792}"/>
              </a:ext>
            </a:extLst>
          </p:cNvPr>
          <p:cNvCxnSpPr>
            <a:cxnSpLocks/>
          </p:cNvCxnSpPr>
          <p:nvPr/>
        </p:nvCxnSpPr>
        <p:spPr>
          <a:xfrm>
            <a:off x="5442857" y="4563291"/>
            <a:ext cx="2908663"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92785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E885D-8658-473A-84F8-36BD61A4E07D}"/>
              </a:ext>
            </a:extLst>
          </p:cNvPr>
          <p:cNvSpPr>
            <a:spLocks noGrp="1"/>
          </p:cNvSpPr>
          <p:nvPr>
            <p:ph type="title"/>
          </p:nvPr>
        </p:nvSpPr>
        <p:spPr/>
        <p:txBody>
          <a:bodyPr>
            <a:normAutofit/>
          </a:bodyPr>
          <a:lstStyle/>
          <a:p>
            <a:r>
              <a:rPr lang="ko-KR" altLang="en-US" dirty="0"/>
              <a:t>인벤토리 구현</a:t>
            </a:r>
          </a:p>
        </p:txBody>
      </p:sp>
      <p:sp>
        <p:nvSpPr>
          <p:cNvPr id="4" name="텍스트 개체 틀 3">
            <a:extLst>
              <a:ext uri="{FF2B5EF4-FFF2-40B4-BE49-F238E27FC236}">
                <a16:creationId xmlns:a16="http://schemas.microsoft.com/office/drawing/2014/main" id="{38AC2093-5BD2-454C-8D78-187150566C5A}"/>
              </a:ext>
            </a:extLst>
          </p:cNvPr>
          <p:cNvSpPr>
            <a:spLocks noGrp="1"/>
          </p:cNvSpPr>
          <p:nvPr>
            <p:ph type="body" sz="quarter" idx="13"/>
          </p:nvPr>
        </p:nvSpPr>
        <p:spPr/>
        <p:txBody>
          <a:bodyPr/>
          <a:lstStyle/>
          <a:p>
            <a:r>
              <a:rPr lang="en-US" altLang="ko-KR" dirty="0"/>
              <a:t>03</a:t>
            </a:r>
            <a:endParaRPr lang="ko-KR" altLang="en-US" dirty="0"/>
          </a:p>
        </p:txBody>
      </p:sp>
      <p:sp>
        <p:nvSpPr>
          <p:cNvPr id="5" name="슬라이드 번호 개체 틀 4">
            <a:extLst>
              <a:ext uri="{FF2B5EF4-FFF2-40B4-BE49-F238E27FC236}">
                <a16:creationId xmlns:a16="http://schemas.microsoft.com/office/drawing/2014/main" id="{8CA7074B-673F-4827-B473-5B322D35FA47}"/>
              </a:ext>
            </a:extLst>
          </p:cNvPr>
          <p:cNvSpPr>
            <a:spLocks noGrp="1"/>
          </p:cNvSpPr>
          <p:nvPr>
            <p:ph type="sldNum" sz="quarter" idx="12"/>
          </p:nvPr>
        </p:nvSpPr>
        <p:spPr/>
        <p:txBody>
          <a:bodyPr/>
          <a:lstStyle/>
          <a:p>
            <a:fld id="{6E85B637-FB07-4D91-A23C-80BDFC83D6E3}" type="slidenum">
              <a:rPr lang="ko-KR" altLang="en-US" smtClean="0"/>
              <a:pPr/>
              <a:t>9</a:t>
            </a:fld>
            <a:endParaRPr lang="ko-KR" altLang="en-US" dirty="0"/>
          </a:p>
        </p:txBody>
      </p:sp>
      <p:sp>
        <p:nvSpPr>
          <p:cNvPr id="26" name="내용 개체 틀 2">
            <a:extLst>
              <a:ext uri="{FF2B5EF4-FFF2-40B4-BE49-F238E27FC236}">
                <a16:creationId xmlns:a16="http://schemas.microsoft.com/office/drawing/2014/main" id="{AF8B5AFE-0115-4409-9444-AA6AF66FD24F}"/>
              </a:ext>
            </a:extLst>
          </p:cNvPr>
          <p:cNvSpPr>
            <a:spLocks noGrp="1"/>
          </p:cNvSpPr>
          <p:nvPr>
            <p:ph idx="1"/>
          </p:nvPr>
        </p:nvSpPr>
        <p:spPr>
          <a:xfrm>
            <a:off x="1537480" y="5826934"/>
            <a:ext cx="5257800" cy="564977"/>
          </a:xfrm>
        </p:spPr>
        <p:txBody>
          <a:bodyPr>
            <a:normAutofit/>
          </a:bodyPr>
          <a:lstStyle/>
          <a:p>
            <a:pPr>
              <a:buFont typeface="Wingdings" panose="05000000000000000000" pitchFamily="2" charset="2"/>
              <a:buChar char="l"/>
            </a:pPr>
            <a:r>
              <a:rPr lang="ko-KR" altLang="en-US" sz="1600" dirty="0"/>
              <a:t>몬스터가 죽을 때 아이템을 생성 후 인벤토리에 추가</a:t>
            </a:r>
            <a:endParaRPr lang="en-US" altLang="ko-KR" sz="1600" dirty="0"/>
          </a:p>
        </p:txBody>
      </p:sp>
      <p:pic>
        <p:nvPicPr>
          <p:cNvPr id="6" name="그림 5">
            <a:extLst>
              <a:ext uri="{FF2B5EF4-FFF2-40B4-BE49-F238E27FC236}">
                <a16:creationId xmlns:a16="http://schemas.microsoft.com/office/drawing/2014/main" id="{6388EDBC-AD73-465B-822E-D608546DB645}"/>
              </a:ext>
            </a:extLst>
          </p:cNvPr>
          <p:cNvPicPr>
            <a:picLocks noChangeAspect="1"/>
          </p:cNvPicPr>
          <p:nvPr/>
        </p:nvPicPr>
        <p:blipFill>
          <a:blip r:embed="rId3"/>
          <a:stretch>
            <a:fillRect/>
          </a:stretch>
        </p:blipFill>
        <p:spPr>
          <a:xfrm>
            <a:off x="1537480" y="1159506"/>
            <a:ext cx="5233680" cy="4501065"/>
          </a:xfrm>
          <a:prstGeom prst="rect">
            <a:avLst/>
          </a:prstGeom>
        </p:spPr>
      </p:pic>
      <p:pic>
        <p:nvPicPr>
          <p:cNvPr id="8" name="그림 7">
            <a:extLst>
              <a:ext uri="{FF2B5EF4-FFF2-40B4-BE49-F238E27FC236}">
                <a16:creationId xmlns:a16="http://schemas.microsoft.com/office/drawing/2014/main" id="{3BB3DF12-A34F-4B08-887F-1744EB90ACDD}"/>
              </a:ext>
            </a:extLst>
          </p:cNvPr>
          <p:cNvPicPr>
            <a:picLocks noChangeAspect="1"/>
          </p:cNvPicPr>
          <p:nvPr/>
        </p:nvPicPr>
        <p:blipFill>
          <a:blip r:embed="rId4"/>
          <a:stretch>
            <a:fillRect/>
          </a:stretch>
        </p:blipFill>
        <p:spPr>
          <a:xfrm>
            <a:off x="7602583" y="1413048"/>
            <a:ext cx="3497217" cy="3616784"/>
          </a:xfrm>
          <a:prstGeom prst="rect">
            <a:avLst/>
          </a:prstGeom>
        </p:spPr>
      </p:pic>
      <p:sp>
        <p:nvSpPr>
          <p:cNvPr id="11" name="내용 개체 틀 2">
            <a:extLst>
              <a:ext uri="{FF2B5EF4-FFF2-40B4-BE49-F238E27FC236}">
                <a16:creationId xmlns:a16="http://schemas.microsoft.com/office/drawing/2014/main" id="{C270017C-3ADF-47CB-A961-597DEEB56AC0}"/>
              </a:ext>
            </a:extLst>
          </p:cNvPr>
          <p:cNvSpPr txBox="1">
            <a:spLocks/>
          </p:cNvSpPr>
          <p:nvPr/>
        </p:nvSpPr>
        <p:spPr>
          <a:xfrm>
            <a:off x="8376039" y="5162463"/>
            <a:ext cx="1950303" cy="564977"/>
          </a:xfrm>
          <a:prstGeom prst="rect">
            <a:avLst/>
          </a:prstGeom>
        </p:spPr>
        <p:txBody>
          <a:bodyPr vert="horz" lIns="91440" tIns="45720" rIns="91440" bIns="45720" rtlCol="0">
            <a:normAutofit/>
          </a:bodyPr>
          <a:lstStyle>
            <a:lvl1pPr marL="342900" indent="-342900" algn="l" defTabSz="914400" rtl="0" eaLnBrk="1" latinLnBrk="1" hangingPunct="1">
              <a:lnSpc>
                <a:spcPct val="90000"/>
              </a:lnSpc>
              <a:spcBef>
                <a:spcPts val="1000"/>
              </a:spcBef>
              <a:buFont typeface="+mj-lt"/>
              <a:buAutoNum type="romanUcPeriod"/>
              <a:defRPr sz="2000" kern="1200" spc="0">
                <a:solidFill>
                  <a:srgbClr val="252C41"/>
                </a:solidFill>
                <a:latin typeface="+mn-lt"/>
                <a:ea typeface="+mn-ea"/>
                <a:cs typeface="+mn-cs"/>
              </a:defRPr>
            </a:lvl1pPr>
            <a:lvl2pPr marL="4572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2pPr>
            <a:lvl3pPr marL="9144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3pPr>
            <a:lvl4pPr marL="13716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4pPr>
            <a:lvl5pPr marL="1828800" indent="0" algn="l" defTabSz="914400" rtl="0" eaLnBrk="1" latinLnBrk="1" hangingPunct="1">
              <a:lnSpc>
                <a:spcPct val="90000"/>
              </a:lnSpc>
              <a:spcBef>
                <a:spcPts val="500"/>
              </a:spcBef>
              <a:buFont typeface="+mj-lt"/>
              <a:buNone/>
              <a:defRPr sz="1600" kern="1200" spc="0">
                <a:solidFill>
                  <a:srgbClr val="252C4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l"/>
            </a:pPr>
            <a:r>
              <a:rPr lang="ko-KR" altLang="en-US" sz="1600" dirty="0"/>
              <a:t>랜덤 보상 지급</a:t>
            </a:r>
            <a:endParaRPr lang="en-US" altLang="ko-KR" sz="1600" dirty="0"/>
          </a:p>
        </p:txBody>
      </p:sp>
      <p:cxnSp>
        <p:nvCxnSpPr>
          <p:cNvPr id="10" name="직선 화살표 연결선 9">
            <a:extLst>
              <a:ext uri="{FF2B5EF4-FFF2-40B4-BE49-F238E27FC236}">
                <a16:creationId xmlns:a16="http://schemas.microsoft.com/office/drawing/2014/main" id="{77F5B074-05ED-4729-81D7-A4B4C4620267}"/>
              </a:ext>
            </a:extLst>
          </p:cNvPr>
          <p:cNvCxnSpPr>
            <a:cxnSpLocks/>
          </p:cNvCxnSpPr>
          <p:nvPr/>
        </p:nvCxnSpPr>
        <p:spPr>
          <a:xfrm flipV="1">
            <a:off x="3875314" y="1775523"/>
            <a:ext cx="4319452" cy="47128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직선 연결선 15">
            <a:extLst>
              <a:ext uri="{FF2B5EF4-FFF2-40B4-BE49-F238E27FC236}">
                <a16:creationId xmlns:a16="http://schemas.microsoft.com/office/drawing/2014/main" id="{6CD52FC5-766D-4CEA-9AA6-05EE97FDB64D}"/>
              </a:ext>
            </a:extLst>
          </p:cNvPr>
          <p:cNvCxnSpPr>
            <a:cxnSpLocks/>
          </p:cNvCxnSpPr>
          <p:nvPr/>
        </p:nvCxnSpPr>
        <p:spPr>
          <a:xfrm>
            <a:off x="2168434" y="3317966"/>
            <a:ext cx="1445623"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95602836"/>
      </p:ext>
    </p:extLst>
  </p:cSld>
  <p:clrMapOvr>
    <a:masterClrMapping/>
  </p:clrMapOvr>
</p:sld>
</file>

<file path=ppt/theme/theme1.xml><?xml version="1.0" encoding="utf-8"?>
<a:theme xmlns:a="http://schemas.openxmlformats.org/drawingml/2006/main" name="Office 테마">
  <a:themeElements>
    <a:clrScheme name="깔끔템플릿_hjjj">
      <a:dk1>
        <a:srgbClr val="252C41"/>
      </a:dk1>
      <a:lt1>
        <a:srgbClr val="EEEFF3"/>
      </a:lt1>
      <a:dk2>
        <a:srgbClr val="252C41"/>
      </a:dk2>
      <a:lt2>
        <a:srgbClr val="F4F5F9"/>
      </a:lt2>
      <a:accent1>
        <a:srgbClr val="F1404B"/>
      </a:accent1>
      <a:accent2>
        <a:srgbClr val="505050"/>
      </a:accent2>
      <a:accent3>
        <a:srgbClr val="EAE2CE"/>
      </a:accent3>
      <a:accent4>
        <a:srgbClr val="45478B"/>
      </a:accent4>
      <a:accent5>
        <a:srgbClr val="8DB9B5"/>
      </a:accent5>
      <a:accent6>
        <a:srgbClr val="AC005A"/>
      </a:accent6>
      <a:hlink>
        <a:srgbClr val="F1404B"/>
      </a:hlink>
      <a:folHlink>
        <a:srgbClr val="F1404B"/>
      </a:folHlink>
    </a:clrScheme>
    <a:fontScheme name="사용자 지정 9">
      <a:majorFont>
        <a:latin typeface="한둥근체 제목"/>
        <a:ea typeface="한둥근체 제목"/>
        <a:cs typeface=""/>
      </a:majorFont>
      <a:minorFont>
        <a:latin typeface="한둥근체 돋움"/>
        <a:ea typeface="한둥근체 돋움"/>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9050">
          <a:solidFill>
            <a:srgbClr val="DDDFE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깔끔템플릿_hjjj">
    <a:dk1>
      <a:srgbClr val="252C41"/>
    </a:dk1>
    <a:lt1>
      <a:srgbClr val="EEEFF3"/>
    </a:lt1>
    <a:dk2>
      <a:srgbClr val="252C41"/>
    </a:dk2>
    <a:lt2>
      <a:srgbClr val="F4F5F9"/>
    </a:lt2>
    <a:accent1>
      <a:srgbClr val="F1404B"/>
    </a:accent1>
    <a:accent2>
      <a:srgbClr val="505050"/>
    </a:accent2>
    <a:accent3>
      <a:srgbClr val="EAE2CE"/>
    </a:accent3>
    <a:accent4>
      <a:srgbClr val="45478B"/>
    </a:accent4>
    <a:accent5>
      <a:srgbClr val="8DB9B5"/>
    </a:accent5>
    <a:accent6>
      <a:srgbClr val="AC005A"/>
    </a:accent6>
    <a:hlink>
      <a:srgbClr val="F1404B"/>
    </a:hlink>
    <a:folHlink>
      <a:srgbClr val="F1404B"/>
    </a:folHlink>
  </a:clrScheme>
</a:themeOverride>
</file>

<file path=docProps/app.xml><?xml version="1.0" encoding="utf-8"?>
<Properties xmlns="http://schemas.openxmlformats.org/officeDocument/2006/extended-properties" xmlns:vt="http://schemas.openxmlformats.org/officeDocument/2006/docPropsVTypes">
  <Template/>
  <TotalTime>2800</TotalTime>
  <Words>1155</Words>
  <Application>Microsoft Office PowerPoint</Application>
  <PresentationFormat>와이드스크린</PresentationFormat>
  <Paragraphs>141</Paragraphs>
  <Slides>25</Slides>
  <Notes>15</Notes>
  <HiddenSlides>0</HiddenSlides>
  <MMClips>1</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25</vt:i4>
      </vt:variant>
    </vt:vector>
  </HeadingPairs>
  <TitlesOfParts>
    <vt:vector size="31" baseType="lpstr">
      <vt:lpstr>맑은 고딕</vt:lpstr>
      <vt:lpstr>한둥근체 돋움</vt:lpstr>
      <vt:lpstr>한둥근체 제목</vt:lpstr>
      <vt:lpstr>Arial</vt:lpstr>
      <vt:lpstr>Wingdings</vt:lpstr>
      <vt:lpstr>Office 테마</vt:lpstr>
      <vt:lpstr>게임엔진 포트폴리오</vt:lpstr>
      <vt:lpstr>PowerPoint 프레젠테이션</vt:lpstr>
      <vt:lpstr>포트폴리오 소개</vt:lpstr>
      <vt:lpstr>포트폴리오 소개</vt:lpstr>
      <vt:lpstr>인게임 영상</vt:lpstr>
      <vt:lpstr>인게임 영상</vt:lpstr>
      <vt:lpstr>핵심 코드 설명</vt:lpstr>
      <vt:lpstr>인벤토리 구현</vt:lpstr>
      <vt:lpstr>인벤토리 구현</vt:lpstr>
      <vt:lpstr>인벤토리 구현</vt:lpstr>
      <vt:lpstr>인벤토리 구현</vt:lpstr>
      <vt:lpstr>핵심 코드 설명</vt:lpstr>
      <vt:lpstr>플레이어 스킬 구현</vt:lpstr>
      <vt:lpstr>플레이어 스킬 구현</vt:lpstr>
      <vt:lpstr>플레이어 스킬 구현</vt:lpstr>
      <vt:lpstr>플레이어 스킬 구현</vt:lpstr>
      <vt:lpstr>플레이어 스킬 구현</vt:lpstr>
      <vt:lpstr>플레이어 스킬 구현</vt:lpstr>
      <vt:lpstr>플레이어 스킬 구현</vt:lpstr>
      <vt:lpstr>핵심 코드 설명 </vt:lpstr>
      <vt:lpstr>보스 컨트롤러 구현</vt:lpstr>
      <vt:lpstr>보스 컨트롤러 구현</vt:lpstr>
      <vt:lpstr>보스 컨트롤러 구현</vt:lpstr>
      <vt:lpstr>보스 컨트롤러 구현</vt:lpstr>
      <vt:lpstr>감사합니다.    소스코드 주소 : https://github.com/slcyblue/3DRPGPortfolio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음식재료 인식</dc:title>
  <dc:creator>조 재한</dc:creator>
  <cp:lastModifiedBy>조 재한</cp:lastModifiedBy>
  <cp:revision>119</cp:revision>
  <dcterms:created xsi:type="dcterms:W3CDTF">2020-06-26T11:27:07Z</dcterms:created>
  <dcterms:modified xsi:type="dcterms:W3CDTF">2021-09-23T06:01:33Z</dcterms:modified>
</cp:coreProperties>
</file>